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sldIdLst>
    <p:sldId id="355" r:id="rId2"/>
    <p:sldId id="349" r:id="rId3"/>
    <p:sldId id="350" r:id="rId4"/>
    <p:sldId id="366" r:id="rId5"/>
    <p:sldId id="351" r:id="rId6"/>
    <p:sldId id="335" r:id="rId7"/>
    <p:sldId id="360" r:id="rId8"/>
    <p:sldId id="362" r:id="rId9"/>
    <p:sldId id="333" r:id="rId10"/>
    <p:sldId id="365" r:id="rId11"/>
    <p:sldId id="363" r:id="rId12"/>
    <p:sldId id="364" r:id="rId13"/>
    <p:sldId id="352" r:id="rId14"/>
    <p:sldId id="359" r:id="rId15"/>
    <p:sldId id="348" r:id="rId16"/>
    <p:sldId id="353" r:id="rId17"/>
    <p:sldId id="336" r:id="rId18"/>
    <p:sldId id="357" r:id="rId19"/>
    <p:sldId id="356" r:id="rId20"/>
    <p:sldId id="341" r:id="rId21"/>
    <p:sldId id="337" r:id="rId22"/>
    <p:sldId id="321" r:id="rId23"/>
    <p:sldId id="330" r:id="rId24"/>
    <p:sldId id="331" r:id="rId25"/>
    <p:sldId id="324" r:id="rId26"/>
    <p:sldId id="332" r:id="rId27"/>
    <p:sldId id="338" r:id="rId28"/>
    <p:sldId id="319" r:id="rId29"/>
    <p:sldId id="315" r:id="rId30"/>
  </p:sldIdLst>
  <p:sldSz cx="9144000" cy="6858000" type="screen4x3"/>
  <p:notesSz cx="6858000" cy="9144000"/>
  <p:defaultTextStyle>
    <a:defPPr>
      <a:defRPr lang="nl-B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59D"/>
    <a:srgbClr val="F6C57E"/>
    <a:srgbClr val="BAA0A9"/>
    <a:srgbClr val="367E3D"/>
    <a:srgbClr val="F3BF57"/>
    <a:srgbClr val="7180EF"/>
    <a:srgbClr val="8A04B4"/>
    <a:srgbClr val="FFFF99"/>
    <a:srgbClr val="EC4214"/>
    <a:srgbClr val="D385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91" autoAdjust="0"/>
  </p:normalViewPr>
  <p:slideViewPr>
    <p:cSldViewPr>
      <p:cViewPr>
        <p:scale>
          <a:sx n="80" d="100"/>
          <a:sy n="80" d="100"/>
        </p:scale>
        <p:origin x="-2520" y="-1110"/>
      </p:cViewPr>
      <p:guideLst>
        <p:guide orient="horz" pos="2069"/>
        <p:guide pos="2880"/>
      </p:guideLst>
    </p:cSldViewPr>
  </p:slideViewPr>
  <p:notesTextViewPr>
    <p:cViewPr>
      <p:scale>
        <a:sx n="100" d="100"/>
        <a:sy n="100" d="100"/>
      </p:scale>
      <p:origin x="0" y="0"/>
    </p:cViewPr>
  </p:notesTextViewPr>
  <p:sorterViewPr>
    <p:cViewPr>
      <p:scale>
        <a:sx n="70" d="100"/>
        <a:sy n="70"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167537F-BED4-4FFE-A92D-FA1DD167EB03}" type="datetimeFigureOut">
              <a:rPr lang="nl-BE"/>
              <a:pPr>
                <a:defRPr/>
              </a:pPr>
              <a:t>6/06/2011</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BE"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BE"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046D1D3-8F84-4190-8047-D0E69ED37612}" type="slidenum">
              <a:rPr lang="nl-BE"/>
              <a:pPr>
                <a:defRPr/>
              </a:pPr>
              <a:t>‹nr.›</a:t>
            </a:fld>
            <a:endParaRPr lang="nl-BE"/>
          </a:p>
        </p:txBody>
      </p:sp>
    </p:spTree>
    <p:extLst>
      <p:ext uri="{BB962C8B-B14F-4D97-AF65-F5344CB8AC3E}">
        <p14:creationId xmlns:p14="http://schemas.microsoft.com/office/powerpoint/2010/main" val="33129486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BE" smtClean="0"/>
              <a:t>-3 indelingen: naar</a:t>
            </a:r>
            <a:r>
              <a:rPr lang="nl-BE" baseline="0" smtClean="0"/>
              <a:t> soort deelnemers, naar afgelegd parcours, naar vaardigheid</a:t>
            </a:r>
          </a:p>
          <a:p>
            <a:r>
              <a:rPr lang="nl-BE" smtClean="0"/>
              <a:t>-vorig jaar: standpunt van de middelen: vervangen, verbeteren, vernieuwen</a:t>
            </a:r>
          </a:p>
          <a:p>
            <a:r>
              <a:rPr lang="nl-BE" smtClean="0"/>
              <a:t>-dit jaar: standpunt van de lerende in zijn leerproces: innoveren, competenties, trajecten</a:t>
            </a:r>
            <a:endParaRPr lang="nl-BE"/>
          </a:p>
        </p:txBody>
      </p:sp>
      <p:sp>
        <p:nvSpPr>
          <p:cNvPr id="4" name="Tijdelijke aanduiding voor dianummer 3"/>
          <p:cNvSpPr>
            <a:spLocks noGrp="1"/>
          </p:cNvSpPr>
          <p:nvPr>
            <p:ph type="sldNum" sz="quarter" idx="10"/>
          </p:nvPr>
        </p:nvSpPr>
        <p:spPr/>
        <p:txBody>
          <a:bodyPr/>
          <a:lstStyle/>
          <a:p>
            <a:pPr>
              <a:defRPr/>
            </a:pPr>
            <a:fld id="{8046D1D3-8F84-4190-8047-D0E69ED37612}" type="slidenum">
              <a:rPr lang="nl-BE" smtClean="0"/>
              <a:pPr>
                <a:defRPr/>
              </a:pPr>
              <a:t>1</a:t>
            </a:fld>
            <a:endParaRPr lang="nl-BE"/>
          </a:p>
        </p:txBody>
      </p:sp>
    </p:spTree>
    <p:extLst>
      <p:ext uri="{BB962C8B-B14F-4D97-AF65-F5344CB8AC3E}">
        <p14:creationId xmlns:p14="http://schemas.microsoft.com/office/powerpoint/2010/main" val="179338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BE" smtClean="0"/>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CA8E8D-8225-4C62-86D3-E2334D7068C6}" type="slidenum">
              <a:rPr lang="nl-BE"/>
              <a:pPr eaLnBrk="1" hangingPunct="1"/>
              <a:t>7</a:t>
            </a:fld>
            <a:endParaRPr 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smtClean="0"/>
              <a:t>Gemotiveerde leerkrachten proberen ijverig</a:t>
            </a:r>
          </a:p>
          <a:p>
            <a:r>
              <a:rPr lang="nl-BE" sz="1200" smtClean="0"/>
              <a:t>vorm te geven aan differentiatiemodellen. Hun pogingen lopen jammer genoeg (vrij voorspelbaar) vast op de structuur van zich aan elkaar schakelende leerjaren met uniforme examens als voorwaarde om over te gaan. </a:t>
            </a:r>
          </a:p>
          <a:p>
            <a:endParaRPr lang="nl-BE" sz="1200" smtClean="0"/>
          </a:p>
          <a:p>
            <a:r>
              <a:rPr lang="nl-BE" sz="1200" smtClean="0"/>
              <a:t>Diversiteitsdenken en uniforme evaluaties gaan immers niet samen. Leerkrachten beginnen ten onrechte te twijfelen aan zichzelf, aan hun competenties. Ze zien het totale plaatje nog niet, maar voelen dat het niet langer klopt.</a:t>
            </a:r>
            <a:endParaRPr lang="nl-BE" sz="1200" dirty="0"/>
          </a:p>
        </p:txBody>
      </p:sp>
      <p:sp>
        <p:nvSpPr>
          <p:cNvPr id="4" name="Tijdelijke aanduiding voor dianummer 3"/>
          <p:cNvSpPr>
            <a:spLocks noGrp="1"/>
          </p:cNvSpPr>
          <p:nvPr>
            <p:ph type="sldNum" sz="quarter" idx="10"/>
          </p:nvPr>
        </p:nvSpPr>
        <p:spPr/>
        <p:txBody>
          <a:bodyPr/>
          <a:lstStyle/>
          <a:p>
            <a:pPr>
              <a:defRPr/>
            </a:pPr>
            <a:fld id="{8046D1D3-8F84-4190-8047-D0E69ED37612}" type="slidenum">
              <a:rPr lang="nl-BE" smtClean="0"/>
              <a:pPr>
                <a:defRPr/>
              </a:pPr>
              <a:t>9</a:t>
            </a:fld>
            <a:endParaRPr lang="nl-BE"/>
          </a:p>
        </p:txBody>
      </p:sp>
    </p:spTree>
    <p:extLst>
      <p:ext uri="{BB962C8B-B14F-4D97-AF65-F5344CB8AC3E}">
        <p14:creationId xmlns:p14="http://schemas.microsoft.com/office/powerpoint/2010/main" val="174083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smtClean="0"/>
              <a:t>Een strikt lineair model vertrekt vanuit gedetailleerde leerdoelen, waarbij je soms door de bomen het bos niet meer ziet. </a:t>
            </a:r>
          </a:p>
          <a:p>
            <a:r>
              <a:rPr lang="nl-BE" smtClean="0"/>
              <a:t>Een dynamisch model vertrekt van het bos en zoemt nadien in op de bomen.</a:t>
            </a:r>
          </a:p>
        </p:txBody>
      </p:sp>
      <p:sp>
        <p:nvSpPr>
          <p:cNvPr id="4" name="Tijdelijke aanduiding voor dianummer 3"/>
          <p:cNvSpPr>
            <a:spLocks noGrp="1"/>
          </p:cNvSpPr>
          <p:nvPr>
            <p:ph type="sldNum" sz="quarter" idx="10"/>
          </p:nvPr>
        </p:nvSpPr>
        <p:spPr/>
        <p:txBody>
          <a:bodyPr/>
          <a:lstStyle/>
          <a:p>
            <a:pPr>
              <a:defRPr/>
            </a:pPr>
            <a:fld id="{8046D1D3-8F84-4190-8047-D0E69ED37612}" type="slidenum">
              <a:rPr lang="nl-BE" smtClean="0"/>
              <a:pPr>
                <a:defRPr/>
              </a:pPr>
              <a:t>23</a:t>
            </a:fld>
            <a:endParaRPr 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BE" baseline="0" smtClean="0"/>
              <a:t>-verrijken, veranderen, vernieuwen </a:t>
            </a:r>
            <a:r>
              <a:rPr lang="nl-BE" baseline="0" smtClean="0">
                <a:sym typeface="Wingdings" pitchFamily="2" charset="2"/>
              </a:rPr>
              <a:t> 2</a:t>
            </a:r>
            <a:r>
              <a:rPr lang="nl-BE" baseline="30000" smtClean="0">
                <a:sym typeface="Wingdings" pitchFamily="2" charset="2"/>
              </a:rPr>
              <a:t>de</a:t>
            </a:r>
            <a:r>
              <a:rPr lang="nl-BE" baseline="0" smtClean="0">
                <a:sym typeface="Wingdings" pitchFamily="2" charset="2"/>
              </a:rPr>
              <a:t> deel van de titel</a:t>
            </a:r>
            <a:endParaRPr lang="nl-BE" smtClean="0"/>
          </a:p>
          <a:p>
            <a:pPr marL="0" marR="0" indent="0" algn="l" defTabSz="914400" rtl="0" eaLnBrk="1" fontAlgn="base" latinLnBrk="0" hangingPunct="1">
              <a:lnSpc>
                <a:spcPct val="100000"/>
              </a:lnSpc>
              <a:spcBef>
                <a:spcPct val="30000"/>
              </a:spcBef>
              <a:spcAft>
                <a:spcPct val="0"/>
              </a:spcAft>
              <a:buClrTx/>
              <a:buSzTx/>
              <a:buFontTx/>
              <a:buNone/>
              <a:tabLst/>
              <a:defRPr/>
            </a:pPr>
            <a:r>
              <a:rPr lang="nl-BE" smtClean="0"/>
              <a:t>-gezien</a:t>
            </a:r>
            <a:r>
              <a:rPr lang="nl-BE" baseline="0" smtClean="0"/>
              <a:t> de </a:t>
            </a:r>
            <a:r>
              <a:rPr lang="nl-BE" smtClean="0"/>
              <a:t>heterogeniteit van de groep wat geef ik (niet)</a:t>
            </a:r>
          </a:p>
          <a:p>
            <a:r>
              <a:rPr lang="nl-BE" smtClean="0"/>
              <a:t>-bronnen</a:t>
            </a:r>
          </a:p>
        </p:txBody>
      </p:sp>
      <p:sp>
        <p:nvSpPr>
          <p:cNvPr id="4" name="Tijdelijke aanduiding voor dianummer 3"/>
          <p:cNvSpPr>
            <a:spLocks noGrp="1"/>
          </p:cNvSpPr>
          <p:nvPr>
            <p:ph type="sldNum" sz="quarter" idx="10"/>
          </p:nvPr>
        </p:nvSpPr>
        <p:spPr/>
        <p:txBody>
          <a:bodyPr/>
          <a:lstStyle/>
          <a:p>
            <a:pPr>
              <a:defRPr/>
            </a:pPr>
            <a:fld id="{8046D1D3-8F84-4190-8047-D0E69ED37612}" type="slidenum">
              <a:rPr lang="nl-BE" smtClean="0"/>
              <a:pPr>
                <a:defRPr/>
              </a:pPr>
              <a:t>24</a:t>
            </a:fld>
            <a:endParaRPr lang="nl-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0000" lnSpcReduction="20000"/>
          </a:bodyPr>
          <a:lstStyle/>
          <a:p>
            <a:endParaRPr lang="nl-BE" dirty="0"/>
          </a:p>
        </p:txBody>
      </p:sp>
      <p:sp>
        <p:nvSpPr>
          <p:cNvPr id="4" name="Tijdelijke aanduiding voor dianummer 3"/>
          <p:cNvSpPr>
            <a:spLocks noGrp="1"/>
          </p:cNvSpPr>
          <p:nvPr>
            <p:ph type="sldNum" sz="quarter" idx="10"/>
          </p:nvPr>
        </p:nvSpPr>
        <p:spPr/>
        <p:txBody>
          <a:bodyPr/>
          <a:lstStyle/>
          <a:p>
            <a:pPr>
              <a:defRPr/>
            </a:pPr>
            <a:fld id="{8046D1D3-8F84-4190-8047-D0E69ED37612}" type="slidenum">
              <a:rPr lang="nl-BE" smtClean="0"/>
              <a:pPr>
                <a:defRPr/>
              </a:pPr>
              <a:t>25</a:t>
            </a:fld>
            <a:endParaRPr lang="nl-BE"/>
          </a:p>
        </p:txBody>
      </p:sp>
    </p:spTree>
    <p:extLst>
      <p:ext uri="{BB962C8B-B14F-4D97-AF65-F5344CB8AC3E}">
        <p14:creationId xmlns:p14="http://schemas.microsoft.com/office/powerpoint/2010/main" val="352076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046D1D3-8F84-4190-8047-D0E69ED37612}" type="slidenum">
              <a:rPr lang="nl-BE" smtClean="0"/>
              <a:pPr>
                <a:defRPr/>
              </a:pPr>
              <a:t>26</a:t>
            </a:fld>
            <a:endParaRPr lang="nl-BE"/>
          </a:p>
        </p:txBody>
      </p:sp>
    </p:spTree>
    <p:extLst>
      <p:ext uri="{BB962C8B-B14F-4D97-AF65-F5344CB8AC3E}">
        <p14:creationId xmlns:p14="http://schemas.microsoft.com/office/powerpoint/2010/main" val="792453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Stelling 1: welke innovaties (en dus investeringen) introduceren we in school vanuit het standpunt de actieve betrokkenheid van</a:t>
            </a:r>
            <a:r>
              <a:rPr lang="nl-BE" baseline="0" dirty="0" smtClean="0"/>
              <a:t> de lerende ?</a:t>
            </a:r>
            <a:endParaRPr lang="nl-BE" dirty="0"/>
          </a:p>
        </p:txBody>
      </p:sp>
      <p:sp>
        <p:nvSpPr>
          <p:cNvPr id="4" name="Tijdelijke aanduiding voor dianummer 3"/>
          <p:cNvSpPr>
            <a:spLocks noGrp="1"/>
          </p:cNvSpPr>
          <p:nvPr>
            <p:ph type="sldNum" sz="quarter" idx="10"/>
          </p:nvPr>
        </p:nvSpPr>
        <p:spPr/>
        <p:txBody>
          <a:bodyPr/>
          <a:lstStyle/>
          <a:p>
            <a:pPr>
              <a:defRPr/>
            </a:pPr>
            <a:fld id="{8046D1D3-8F84-4190-8047-D0E69ED37612}" type="slidenum">
              <a:rPr lang="nl-BE" smtClean="0"/>
              <a:pPr>
                <a:defRPr/>
              </a:pPr>
              <a:t>27</a:t>
            </a:fld>
            <a:endParaRPr lang="nl-BE"/>
          </a:p>
        </p:txBody>
      </p:sp>
    </p:spTree>
    <p:extLst>
      <p:ext uri="{BB962C8B-B14F-4D97-AF65-F5344CB8AC3E}">
        <p14:creationId xmlns:p14="http://schemas.microsoft.com/office/powerpoint/2010/main" val="1099887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el 28"/>
          <p:cNvSpPr>
            <a:spLocks noGrp="1"/>
          </p:cNvSpPr>
          <p:nvPr>
            <p:ph type="ctrTitle"/>
          </p:nvPr>
        </p:nvSpPr>
        <p:spPr>
          <a:xfrm>
            <a:off x="381000" y="4853411"/>
            <a:ext cx="8458200" cy="1222375"/>
          </a:xfrm>
        </p:spPr>
        <p:txBody>
          <a:bodyPr anchor="t"/>
          <a:lstStyle/>
          <a:p>
            <a:r>
              <a:rPr kumimoji="0" lang="nl-NL" smtClean="0"/>
              <a:t>Klik om de stijl te bewerken</a:t>
            </a:r>
            <a:endParaRPr kumimoji="0" lang="en-US"/>
          </a:p>
        </p:txBody>
      </p:sp>
      <p:sp>
        <p:nvSpPr>
          <p:cNvPr id="9" name="Ondertitel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de ondertitelstijl van het model te bewerken</a:t>
            </a:r>
            <a:endParaRPr kumimoji="0" lang="en-US"/>
          </a:p>
        </p:txBody>
      </p:sp>
      <p:sp>
        <p:nvSpPr>
          <p:cNvPr id="16" name="Tijdelijke aanduiding voor datum 15"/>
          <p:cNvSpPr>
            <a:spLocks noGrp="1"/>
          </p:cNvSpPr>
          <p:nvPr>
            <p:ph type="dt" sz="half" idx="10"/>
          </p:nvPr>
        </p:nvSpPr>
        <p:spPr/>
        <p:txBody>
          <a:bodyPr/>
          <a:lstStyle/>
          <a:p>
            <a:pPr>
              <a:defRPr/>
            </a:pPr>
            <a:fld id="{D24FEC6E-437C-454D-872B-0DA5E71C5850}" type="datetimeFigureOut">
              <a:rPr lang="nl-BE" smtClean="0"/>
              <a:pPr>
                <a:defRPr/>
              </a:pPr>
              <a:t>6/06/2011</a:t>
            </a:fld>
            <a:endParaRPr lang="nl-BE"/>
          </a:p>
        </p:txBody>
      </p:sp>
      <p:sp>
        <p:nvSpPr>
          <p:cNvPr id="2" name="Tijdelijke aanduiding voor voettekst 1"/>
          <p:cNvSpPr>
            <a:spLocks noGrp="1"/>
          </p:cNvSpPr>
          <p:nvPr>
            <p:ph type="ftr" sz="quarter" idx="11"/>
          </p:nvPr>
        </p:nvSpPr>
        <p:spPr/>
        <p:txBody>
          <a:bodyPr/>
          <a:lstStyle/>
          <a:p>
            <a:pPr>
              <a:defRPr/>
            </a:pPr>
            <a:endParaRPr lang="nl-BE"/>
          </a:p>
        </p:txBody>
      </p:sp>
      <p:sp>
        <p:nvSpPr>
          <p:cNvPr id="15" name="Tijdelijke aanduiding voor dianummer 14"/>
          <p:cNvSpPr>
            <a:spLocks noGrp="1"/>
          </p:cNvSpPr>
          <p:nvPr>
            <p:ph type="sldNum" sz="quarter" idx="12"/>
          </p:nvPr>
        </p:nvSpPr>
        <p:spPr>
          <a:xfrm>
            <a:off x="8229600" y="6473952"/>
            <a:ext cx="758952" cy="246888"/>
          </a:xfrm>
        </p:spPr>
        <p:txBody>
          <a:bodyPr/>
          <a:lstStyle/>
          <a:p>
            <a:pPr>
              <a:defRPr/>
            </a:pPr>
            <a:fld id="{07FD50A4-1AC8-43CF-A954-9B04EA1CEB13}" type="slidenum">
              <a:rPr lang="nl-BE" smtClean="0"/>
              <a:pPr>
                <a:defRPr/>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pPr>
              <a:defRPr/>
            </a:pPr>
            <a:fld id="{7F35D86A-7F07-4E5E-97FB-AB5C19B6D704}" type="datetimeFigureOut">
              <a:rPr lang="nl-BE" smtClean="0"/>
              <a:pPr>
                <a:defRPr/>
              </a:pPr>
              <a:t>6/06/2011</a:t>
            </a:fld>
            <a:endParaRPr lang="nl-BE"/>
          </a:p>
        </p:txBody>
      </p:sp>
      <p:sp>
        <p:nvSpPr>
          <p:cNvPr id="5" name="Tijdelijke aanduiding voor voettekst 4"/>
          <p:cNvSpPr>
            <a:spLocks noGrp="1"/>
          </p:cNvSpPr>
          <p:nvPr>
            <p:ph type="ftr" sz="quarter" idx="11"/>
          </p:nvPr>
        </p:nvSpPr>
        <p:spPr/>
        <p:txBody>
          <a:bodyPr/>
          <a:lstStyle/>
          <a:p>
            <a:pPr>
              <a:defRPr/>
            </a:pPr>
            <a:endParaRPr lang="nl-BE"/>
          </a:p>
        </p:txBody>
      </p:sp>
      <p:sp>
        <p:nvSpPr>
          <p:cNvPr id="6" name="Tijdelijke aanduiding voor dianummer 5"/>
          <p:cNvSpPr>
            <a:spLocks noGrp="1"/>
          </p:cNvSpPr>
          <p:nvPr>
            <p:ph type="sldNum" sz="quarter" idx="12"/>
          </p:nvPr>
        </p:nvSpPr>
        <p:spPr/>
        <p:txBody>
          <a:bodyPr/>
          <a:lstStyle/>
          <a:p>
            <a:pPr>
              <a:defRPr/>
            </a:pPr>
            <a:fld id="{1A071737-1FD7-40A2-A94B-1157309F0CC0}" type="slidenum">
              <a:rPr lang="nl-BE" smtClean="0"/>
              <a:pPr>
                <a:defRPr/>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8000" y="549276"/>
            <a:ext cx="18288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549276"/>
            <a:ext cx="62484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pPr>
              <a:defRPr/>
            </a:pPr>
            <a:fld id="{C15E32FB-C265-4A9D-891E-DB1AE359628E}" type="datetimeFigureOut">
              <a:rPr lang="nl-BE" smtClean="0"/>
              <a:pPr>
                <a:defRPr/>
              </a:pPr>
              <a:t>6/06/2011</a:t>
            </a:fld>
            <a:endParaRPr lang="nl-BE"/>
          </a:p>
        </p:txBody>
      </p:sp>
      <p:sp>
        <p:nvSpPr>
          <p:cNvPr id="5" name="Tijdelijke aanduiding voor voettekst 4"/>
          <p:cNvSpPr>
            <a:spLocks noGrp="1"/>
          </p:cNvSpPr>
          <p:nvPr>
            <p:ph type="ftr" sz="quarter" idx="11"/>
          </p:nvPr>
        </p:nvSpPr>
        <p:spPr/>
        <p:txBody>
          <a:bodyPr/>
          <a:lstStyle/>
          <a:p>
            <a:pPr>
              <a:defRPr/>
            </a:pPr>
            <a:endParaRPr lang="nl-BE"/>
          </a:p>
        </p:txBody>
      </p:sp>
      <p:sp>
        <p:nvSpPr>
          <p:cNvPr id="6" name="Tijdelijke aanduiding voor dianummer 5"/>
          <p:cNvSpPr>
            <a:spLocks noGrp="1"/>
          </p:cNvSpPr>
          <p:nvPr>
            <p:ph type="sldNum" sz="quarter" idx="12"/>
          </p:nvPr>
        </p:nvSpPr>
        <p:spPr/>
        <p:txBody>
          <a:bodyPr/>
          <a:lstStyle/>
          <a:p>
            <a:pPr>
              <a:defRPr/>
            </a:pPr>
            <a:fld id="{408EB8C5-9EE1-43AF-8D31-F1A55698CD1F}" type="slidenum">
              <a:rPr lang="nl-BE" smtClean="0"/>
              <a:pPr>
                <a:defRPr/>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2" name="Titel 21"/>
          <p:cNvSpPr>
            <a:spLocks noGrp="1"/>
          </p:cNvSpPr>
          <p:nvPr>
            <p:ph type="title"/>
          </p:nvPr>
        </p:nvSpPr>
        <p:spPr/>
        <p:txBody>
          <a:bodyPr/>
          <a:lstStyle/>
          <a:p>
            <a:r>
              <a:rPr kumimoji="0" lang="nl-NL" smtClean="0"/>
              <a:t>Klik om de stijl te bewerken</a:t>
            </a:r>
            <a:endParaRPr kumimoji="0" lang="en-US"/>
          </a:p>
        </p:txBody>
      </p:sp>
      <p:sp>
        <p:nvSpPr>
          <p:cNvPr id="27" name="Tijdelijke aanduiding voor inhoud 26"/>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pPr>
              <a:defRPr/>
            </a:pPr>
            <a:fld id="{8AE9967B-0C94-49C0-8513-7A70248C790D}" type="datetimeFigureOut">
              <a:rPr lang="nl-BE" smtClean="0"/>
              <a:pPr>
                <a:defRPr/>
              </a:pPr>
              <a:t>6/06/2011</a:t>
            </a:fld>
            <a:endParaRPr lang="nl-BE"/>
          </a:p>
        </p:txBody>
      </p:sp>
      <p:sp>
        <p:nvSpPr>
          <p:cNvPr id="19" name="Tijdelijke aanduiding voor voettekst 18"/>
          <p:cNvSpPr>
            <a:spLocks noGrp="1"/>
          </p:cNvSpPr>
          <p:nvPr>
            <p:ph type="ftr" sz="quarter" idx="11"/>
          </p:nvPr>
        </p:nvSpPr>
        <p:spPr>
          <a:xfrm>
            <a:off x="3581400" y="76200"/>
            <a:ext cx="2895600" cy="288925"/>
          </a:xfrm>
        </p:spPr>
        <p:txBody>
          <a:bodyPr/>
          <a:lstStyle/>
          <a:p>
            <a:pPr>
              <a:defRPr/>
            </a:pPr>
            <a:endParaRPr lang="nl-BE"/>
          </a:p>
        </p:txBody>
      </p:sp>
      <p:sp>
        <p:nvSpPr>
          <p:cNvPr id="16" name="Tijdelijke aanduiding voor dianummer 15"/>
          <p:cNvSpPr>
            <a:spLocks noGrp="1"/>
          </p:cNvSpPr>
          <p:nvPr>
            <p:ph type="sldNum" sz="quarter" idx="12"/>
          </p:nvPr>
        </p:nvSpPr>
        <p:spPr>
          <a:xfrm>
            <a:off x="8229600" y="6473952"/>
            <a:ext cx="758952" cy="246888"/>
          </a:xfrm>
        </p:spPr>
        <p:txBody>
          <a:bodyPr/>
          <a:lstStyle/>
          <a:p>
            <a:pPr>
              <a:defRPr/>
            </a:pPr>
            <a:fld id="{1FE62D7C-A5AE-46E8-8B25-36A9B37FA213}" type="slidenum">
              <a:rPr lang="nl-BE" smtClean="0"/>
              <a:pPr>
                <a:defRPr/>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ijdelijke aanduiding voor teks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19" name="Tijdelijke aanduiding voor datum 18"/>
          <p:cNvSpPr>
            <a:spLocks noGrp="1"/>
          </p:cNvSpPr>
          <p:nvPr>
            <p:ph type="dt" sz="half" idx="10"/>
          </p:nvPr>
        </p:nvSpPr>
        <p:spPr/>
        <p:txBody>
          <a:bodyPr/>
          <a:lstStyle/>
          <a:p>
            <a:pPr>
              <a:defRPr/>
            </a:pPr>
            <a:fld id="{AE3CA335-7660-4DE4-99A0-C11D13836CE8}" type="datetimeFigureOut">
              <a:rPr lang="nl-BE" smtClean="0"/>
              <a:pPr>
                <a:defRPr/>
              </a:pPr>
              <a:t>6/06/2011</a:t>
            </a:fld>
            <a:endParaRPr lang="nl-BE"/>
          </a:p>
        </p:txBody>
      </p:sp>
      <p:sp>
        <p:nvSpPr>
          <p:cNvPr id="11" name="Tijdelijke aanduiding voor voettekst 10"/>
          <p:cNvSpPr>
            <a:spLocks noGrp="1"/>
          </p:cNvSpPr>
          <p:nvPr>
            <p:ph type="ftr" sz="quarter" idx="11"/>
          </p:nvPr>
        </p:nvSpPr>
        <p:spPr/>
        <p:txBody>
          <a:bodyPr/>
          <a:lstStyle/>
          <a:p>
            <a:pPr>
              <a:defRPr/>
            </a:pPr>
            <a:endParaRPr lang="nl-BE"/>
          </a:p>
        </p:txBody>
      </p:sp>
      <p:sp>
        <p:nvSpPr>
          <p:cNvPr id="16" name="Tijdelijke aanduiding voor dianummer 15"/>
          <p:cNvSpPr>
            <a:spLocks noGrp="1"/>
          </p:cNvSpPr>
          <p:nvPr>
            <p:ph type="sldNum" sz="quarter" idx="12"/>
          </p:nvPr>
        </p:nvSpPr>
        <p:spPr/>
        <p:txBody>
          <a:bodyPr/>
          <a:lstStyle/>
          <a:p>
            <a:pPr>
              <a:defRPr/>
            </a:pPr>
            <a:fld id="{6AA1AEE1-0F23-4014-9FF4-6F4D02A50039}" type="slidenum">
              <a:rPr lang="nl-BE" smtClean="0"/>
              <a:pPr>
                <a:defRPr/>
              </a:pPr>
              <a:t>‹nr.›</a:t>
            </a:fld>
            <a:endParaRPr lang="nl-BE"/>
          </a:p>
        </p:txBody>
      </p:sp>
      <p:sp>
        <p:nvSpPr>
          <p:cNvPr id="8" name="Titel 7"/>
          <p:cNvSpPr>
            <a:spLocks noGrp="1"/>
          </p:cNvSpPr>
          <p:nvPr>
            <p:ph type="title"/>
          </p:nvPr>
        </p:nvSpPr>
        <p:spPr>
          <a:xfrm>
            <a:off x="180475" y="2947085"/>
            <a:ext cx="8686800" cy="1184825"/>
          </a:xfrm>
        </p:spPr>
        <p:txBody>
          <a:bodyPr rtlCol="0" anchor="t"/>
          <a:lstStyle>
            <a:lvl1pPr algn="r">
              <a:defRPr/>
            </a:lvl1pPr>
          </a:lstStyle>
          <a:p>
            <a:r>
              <a:rPr kumimoji="0" lang="nl-NL" smtClean="0"/>
              <a:t>Klik om de stijl te bewerken</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0" name="Titel 1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4" name="Tijdelijke aanduiding voor inhoud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1" name="Tijdelijke aanduiding voor datum 20"/>
          <p:cNvSpPr>
            <a:spLocks noGrp="1"/>
          </p:cNvSpPr>
          <p:nvPr>
            <p:ph type="dt" sz="half" idx="10"/>
          </p:nvPr>
        </p:nvSpPr>
        <p:spPr/>
        <p:txBody>
          <a:bodyPr/>
          <a:lstStyle/>
          <a:p>
            <a:pPr>
              <a:defRPr/>
            </a:pPr>
            <a:fld id="{0A1501A4-52B6-4202-AB72-29E338481BC0}" type="datetimeFigureOut">
              <a:rPr lang="nl-BE" smtClean="0"/>
              <a:pPr>
                <a:defRPr/>
              </a:pPr>
              <a:t>6/06/2011</a:t>
            </a:fld>
            <a:endParaRPr lang="nl-BE"/>
          </a:p>
        </p:txBody>
      </p:sp>
      <p:sp>
        <p:nvSpPr>
          <p:cNvPr id="10" name="Tijdelijke aanduiding voor voettekst 9"/>
          <p:cNvSpPr>
            <a:spLocks noGrp="1"/>
          </p:cNvSpPr>
          <p:nvPr>
            <p:ph type="ftr" sz="quarter" idx="11"/>
          </p:nvPr>
        </p:nvSpPr>
        <p:spPr/>
        <p:txBody>
          <a:bodyPr/>
          <a:lstStyle/>
          <a:p>
            <a:pPr>
              <a:defRPr/>
            </a:pPr>
            <a:endParaRPr lang="nl-BE"/>
          </a:p>
        </p:txBody>
      </p:sp>
      <p:sp>
        <p:nvSpPr>
          <p:cNvPr id="31" name="Tijdelijke aanduiding voor dianummer 30"/>
          <p:cNvSpPr>
            <a:spLocks noGrp="1"/>
          </p:cNvSpPr>
          <p:nvPr>
            <p:ph type="sldNum" sz="quarter" idx="12"/>
          </p:nvPr>
        </p:nvSpPr>
        <p:spPr/>
        <p:txBody>
          <a:bodyPr/>
          <a:lstStyle/>
          <a:p>
            <a:pPr>
              <a:defRPr/>
            </a:pPr>
            <a:fld id="{5650FA1D-689B-4A83-A515-38F605A4DC51}" type="slidenum">
              <a:rPr lang="nl-BE" smtClean="0"/>
              <a:pPr>
                <a:defRPr/>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9" name="Titel 28"/>
          <p:cNvSpPr>
            <a:spLocks noGrp="1"/>
          </p:cNvSpPr>
          <p:nvPr>
            <p:ph type="title"/>
          </p:nvPr>
        </p:nvSpPr>
        <p:spPr>
          <a:xfrm>
            <a:off x="304800" y="5410200"/>
            <a:ext cx="8610600" cy="882650"/>
          </a:xfrm>
        </p:spPr>
        <p:txBody>
          <a:bodyPr anchor="ctr"/>
          <a:lstStyle>
            <a:lvl1pPr>
              <a:defRPr/>
            </a:lvl1p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25" name="Tijdelijke aanduiding voor teks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inhoud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8" name="Tijdelijke aanduiding voor inhoud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0" name="Tijdelijke aanduiding voor datum 9"/>
          <p:cNvSpPr>
            <a:spLocks noGrp="1"/>
          </p:cNvSpPr>
          <p:nvPr>
            <p:ph type="dt" sz="half" idx="10"/>
          </p:nvPr>
        </p:nvSpPr>
        <p:spPr/>
        <p:txBody>
          <a:bodyPr/>
          <a:lstStyle/>
          <a:p>
            <a:pPr>
              <a:defRPr/>
            </a:pPr>
            <a:fld id="{A8892C6A-2C4A-4179-9ABA-F419D725E1D8}" type="datetimeFigureOut">
              <a:rPr lang="nl-BE" smtClean="0"/>
              <a:pPr>
                <a:defRPr/>
              </a:pPr>
              <a:t>6/06/2011</a:t>
            </a:fld>
            <a:endParaRPr lang="nl-BE"/>
          </a:p>
        </p:txBody>
      </p:sp>
      <p:sp>
        <p:nvSpPr>
          <p:cNvPr id="6" name="Tijdelijke aanduiding voor voettekst 5"/>
          <p:cNvSpPr>
            <a:spLocks noGrp="1"/>
          </p:cNvSpPr>
          <p:nvPr>
            <p:ph type="ftr" sz="quarter" idx="11"/>
          </p:nvPr>
        </p:nvSpPr>
        <p:spPr/>
        <p:txBody>
          <a:bodyPr/>
          <a:lstStyle/>
          <a:p>
            <a:pPr>
              <a:defRPr/>
            </a:pPr>
            <a:endParaRPr lang="nl-BE"/>
          </a:p>
        </p:txBody>
      </p:sp>
      <p:sp>
        <p:nvSpPr>
          <p:cNvPr id="7" name="Tijdelijke aanduiding voor dianummer 6"/>
          <p:cNvSpPr>
            <a:spLocks noGrp="1"/>
          </p:cNvSpPr>
          <p:nvPr>
            <p:ph type="sldNum" sz="quarter" idx="12"/>
          </p:nvPr>
        </p:nvSpPr>
        <p:spPr>
          <a:xfrm>
            <a:off x="8229600" y="6477000"/>
            <a:ext cx="762000" cy="246888"/>
          </a:xfrm>
        </p:spPr>
        <p:txBody>
          <a:bodyPr/>
          <a:lstStyle/>
          <a:p>
            <a:pPr>
              <a:defRPr/>
            </a:pPr>
            <a:fld id="{EFD4F5DF-3C20-4839-82BD-9250FBB4615B}" type="slidenum">
              <a:rPr lang="nl-BE" smtClean="0"/>
              <a:pPr>
                <a:defRPr/>
              </a:pPr>
              <a:t>‹nr.›</a:t>
            </a:fld>
            <a:endParaRPr lang="nl-BE"/>
          </a:p>
        </p:txBody>
      </p:sp>
      <p:sp>
        <p:nvSpPr>
          <p:cNvPr id="11" name="Rechte verbindingslijn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0" name="Titel 2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2" name="Tijdelijke aanduiding voor datum 11"/>
          <p:cNvSpPr>
            <a:spLocks noGrp="1"/>
          </p:cNvSpPr>
          <p:nvPr>
            <p:ph type="dt" sz="half" idx="10"/>
          </p:nvPr>
        </p:nvSpPr>
        <p:spPr/>
        <p:txBody>
          <a:bodyPr/>
          <a:lstStyle/>
          <a:p>
            <a:pPr>
              <a:defRPr/>
            </a:pPr>
            <a:fld id="{86F472C5-D810-4557-A31B-1B246E081DDE}" type="datetimeFigureOut">
              <a:rPr lang="nl-BE" smtClean="0"/>
              <a:pPr>
                <a:defRPr/>
              </a:pPr>
              <a:t>6/06/2011</a:t>
            </a:fld>
            <a:endParaRPr lang="nl-BE"/>
          </a:p>
        </p:txBody>
      </p:sp>
      <p:sp>
        <p:nvSpPr>
          <p:cNvPr id="21" name="Tijdelijke aanduiding voor voettekst 20"/>
          <p:cNvSpPr>
            <a:spLocks noGrp="1"/>
          </p:cNvSpPr>
          <p:nvPr>
            <p:ph type="ftr" sz="quarter" idx="11"/>
          </p:nvPr>
        </p:nvSpPr>
        <p:spPr/>
        <p:txBody>
          <a:bodyPr/>
          <a:lstStyle/>
          <a:p>
            <a:pPr>
              <a:defRPr/>
            </a:pPr>
            <a:endParaRPr lang="nl-BE"/>
          </a:p>
        </p:txBody>
      </p:sp>
      <p:sp>
        <p:nvSpPr>
          <p:cNvPr id="6" name="Tijdelijke aanduiding voor dianummer 5"/>
          <p:cNvSpPr>
            <a:spLocks noGrp="1"/>
          </p:cNvSpPr>
          <p:nvPr>
            <p:ph type="sldNum" sz="quarter" idx="12"/>
          </p:nvPr>
        </p:nvSpPr>
        <p:spPr/>
        <p:txBody>
          <a:bodyPr/>
          <a:lstStyle/>
          <a:p>
            <a:pPr>
              <a:defRPr/>
            </a:pPr>
            <a:fld id="{7384371A-F804-4718-900E-2022F374EF28}" type="slidenum">
              <a:rPr lang="nl-BE" smtClean="0"/>
              <a:pPr>
                <a:defRPr/>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pPr>
              <a:defRPr/>
            </a:pPr>
            <a:fld id="{CF8B1E55-AE4D-4129-BAF3-F819D0284912}" type="datetimeFigureOut">
              <a:rPr lang="nl-BE" smtClean="0"/>
              <a:pPr>
                <a:defRPr/>
              </a:pPr>
              <a:t>6/06/2011</a:t>
            </a:fld>
            <a:endParaRPr lang="nl-BE"/>
          </a:p>
        </p:txBody>
      </p:sp>
      <p:sp>
        <p:nvSpPr>
          <p:cNvPr id="24" name="Tijdelijke aanduiding voor voettekst 23"/>
          <p:cNvSpPr>
            <a:spLocks noGrp="1"/>
          </p:cNvSpPr>
          <p:nvPr>
            <p:ph type="ftr" sz="quarter" idx="11"/>
          </p:nvPr>
        </p:nvSpPr>
        <p:spPr/>
        <p:txBody>
          <a:bodyPr/>
          <a:lstStyle/>
          <a:p>
            <a:pPr>
              <a:defRPr/>
            </a:pPr>
            <a:endParaRPr lang="nl-BE"/>
          </a:p>
        </p:txBody>
      </p:sp>
      <p:sp>
        <p:nvSpPr>
          <p:cNvPr id="7" name="Tijdelijke aanduiding voor dianummer 6"/>
          <p:cNvSpPr>
            <a:spLocks noGrp="1"/>
          </p:cNvSpPr>
          <p:nvPr>
            <p:ph type="sldNum" sz="quarter" idx="12"/>
          </p:nvPr>
        </p:nvSpPr>
        <p:spPr/>
        <p:txBody>
          <a:bodyPr/>
          <a:lstStyle/>
          <a:p>
            <a:pPr>
              <a:defRPr/>
            </a:pPr>
            <a:fld id="{73DEA7B8-FC99-42A4-ADAE-B8A49A06509A}" type="slidenum">
              <a:rPr lang="nl-BE" smtClean="0"/>
              <a:pPr>
                <a:defRPr/>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hte verbindingslijn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el 11"/>
          <p:cNvSpPr>
            <a:spLocks noGrp="1"/>
          </p:cNvSpPr>
          <p:nvPr>
            <p:ph type="title"/>
          </p:nvPr>
        </p:nvSpPr>
        <p:spPr>
          <a:xfrm>
            <a:off x="457200" y="5486400"/>
            <a:ext cx="8458200" cy="520700"/>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14" name="Tijdelijke aanduiding voor inhoud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pPr>
              <a:defRPr/>
            </a:pPr>
            <a:fld id="{6DEAA171-25E4-4CA1-AA6B-21DC655DCB64}" type="datetimeFigureOut">
              <a:rPr lang="nl-BE" smtClean="0"/>
              <a:pPr>
                <a:defRPr/>
              </a:pPr>
              <a:t>6/06/2011</a:t>
            </a:fld>
            <a:endParaRPr lang="nl-BE"/>
          </a:p>
        </p:txBody>
      </p:sp>
      <p:sp>
        <p:nvSpPr>
          <p:cNvPr id="29" name="Tijdelijke aanduiding voor voettekst 28"/>
          <p:cNvSpPr>
            <a:spLocks noGrp="1"/>
          </p:cNvSpPr>
          <p:nvPr>
            <p:ph type="ftr" sz="quarter" idx="11"/>
          </p:nvPr>
        </p:nvSpPr>
        <p:spPr/>
        <p:txBody>
          <a:bodyPr/>
          <a:lstStyle/>
          <a:p>
            <a:pPr>
              <a:defRPr/>
            </a:pPr>
            <a:endParaRPr lang="nl-BE"/>
          </a:p>
        </p:txBody>
      </p:sp>
      <p:sp>
        <p:nvSpPr>
          <p:cNvPr id="7" name="Tijdelijke aanduiding voor dianummer 6"/>
          <p:cNvSpPr>
            <a:spLocks noGrp="1"/>
          </p:cNvSpPr>
          <p:nvPr>
            <p:ph type="sldNum" sz="quarter" idx="12"/>
          </p:nvPr>
        </p:nvSpPr>
        <p:spPr/>
        <p:txBody>
          <a:bodyPr/>
          <a:lstStyle/>
          <a:p>
            <a:pPr>
              <a:defRPr/>
            </a:pPr>
            <a:fld id="{2D831A53-FDCC-4A40-99CA-B72556D94796}" type="slidenum">
              <a:rPr lang="nl-BE" smtClean="0"/>
              <a:pPr>
                <a:defRPr/>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3" name="Tijdelijke aanduiding voor afbeelding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nl-NL" smtClean="0"/>
              <a:t>Klik op het pictogram als u een afbeelding wilt toevoegen</a:t>
            </a:r>
            <a:endParaRPr kumimoji="0" lang="en-US" dirty="0"/>
          </a:p>
        </p:txBody>
      </p:sp>
      <p:sp>
        <p:nvSpPr>
          <p:cNvPr id="7" name="Tijdelijke aanduiding voor datum 6"/>
          <p:cNvSpPr>
            <a:spLocks noGrp="1"/>
          </p:cNvSpPr>
          <p:nvPr>
            <p:ph type="dt" sz="half" idx="10"/>
          </p:nvPr>
        </p:nvSpPr>
        <p:spPr/>
        <p:txBody>
          <a:bodyPr/>
          <a:lstStyle/>
          <a:p>
            <a:pPr>
              <a:defRPr/>
            </a:pPr>
            <a:fld id="{D973FEC5-E737-4F01-8F91-3553052C5AB5}" type="datetimeFigureOut">
              <a:rPr lang="nl-BE" smtClean="0"/>
              <a:pPr>
                <a:defRPr/>
              </a:pPr>
              <a:t>6/06/2011</a:t>
            </a:fld>
            <a:endParaRPr lang="nl-BE"/>
          </a:p>
        </p:txBody>
      </p:sp>
      <p:sp>
        <p:nvSpPr>
          <p:cNvPr id="5" name="Tijdelijke aanduiding voor voettekst 4"/>
          <p:cNvSpPr>
            <a:spLocks noGrp="1"/>
          </p:cNvSpPr>
          <p:nvPr>
            <p:ph type="ftr" sz="quarter" idx="11"/>
          </p:nvPr>
        </p:nvSpPr>
        <p:spPr/>
        <p:txBody>
          <a:bodyPr/>
          <a:lstStyle/>
          <a:p>
            <a:pPr>
              <a:defRPr/>
            </a:pPr>
            <a:endParaRPr lang="nl-BE"/>
          </a:p>
        </p:txBody>
      </p:sp>
      <p:sp>
        <p:nvSpPr>
          <p:cNvPr id="31" name="Tijdelijke aanduiding voor dianummer 30"/>
          <p:cNvSpPr>
            <a:spLocks noGrp="1"/>
          </p:cNvSpPr>
          <p:nvPr>
            <p:ph type="sldNum" sz="quarter" idx="12"/>
          </p:nvPr>
        </p:nvSpPr>
        <p:spPr/>
        <p:txBody>
          <a:bodyPr/>
          <a:lstStyle/>
          <a:p>
            <a:pPr>
              <a:defRPr/>
            </a:pPr>
            <a:fld id="{CA54D4EF-49F4-480E-A87A-2BDA7891BB0E}" type="slidenum">
              <a:rPr lang="nl-BE" smtClean="0"/>
              <a:pPr>
                <a:defRPr/>
              </a:pPr>
              <a:t>‹nr.›</a:t>
            </a:fld>
            <a:endParaRPr lang="nl-BE"/>
          </a:p>
        </p:txBody>
      </p:sp>
      <p:sp>
        <p:nvSpPr>
          <p:cNvPr id="17" name="Titel 16"/>
          <p:cNvSpPr>
            <a:spLocks noGrp="1"/>
          </p:cNvSpPr>
          <p:nvPr>
            <p:ph type="title"/>
          </p:nvPr>
        </p:nvSpPr>
        <p:spPr>
          <a:xfrm>
            <a:off x="381000" y="4993760"/>
            <a:ext cx="5867400" cy="522288"/>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ijdelijke aanduiding voor teks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1" name="Tijdelijke aanduiding voor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0958AB98-0C1F-4872-B9F2-FBC96F8B63F9}" type="datetimeFigureOut">
              <a:rPr lang="nl-BE" smtClean="0"/>
              <a:pPr>
                <a:defRPr/>
              </a:pPr>
              <a:t>6/06/2011</a:t>
            </a:fld>
            <a:endParaRPr lang="nl-BE"/>
          </a:p>
        </p:txBody>
      </p:sp>
      <p:sp>
        <p:nvSpPr>
          <p:cNvPr id="28" name="Tijdelijke aanduiding voor voettekst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nl-BE"/>
          </a:p>
        </p:txBody>
      </p:sp>
      <p:sp>
        <p:nvSpPr>
          <p:cNvPr id="5" name="Tijdelijke aanduiding voor dianumm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F4911537-9063-424D-A45F-594597F746DB}" type="slidenum">
              <a:rPr lang="nl-BE" smtClean="0"/>
              <a:pPr>
                <a:defRPr/>
              </a:pPr>
              <a:t>‹nr.›</a:t>
            </a:fld>
            <a:endParaRPr lang="nl-BE"/>
          </a:p>
        </p:txBody>
      </p:sp>
      <p:sp>
        <p:nvSpPr>
          <p:cNvPr id="10" name="Tijdelijke aanduiding voor titel 9"/>
          <p:cNvSpPr>
            <a:spLocks noGrp="1"/>
          </p:cNvSpPr>
          <p:nvPr>
            <p:ph type="title"/>
          </p:nvPr>
        </p:nvSpPr>
        <p:spPr>
          <a:xfrm>
            <a:off x="304800" y="457200"/>
            <a:ext cx="8686800" cy="838200"/>
          </a:xfrm>
          <a:prstGeom prst="rect">
            <a:avLst/>
          </a:prstGeom>
        </p:spPr>
        <p:txBody>
          <a:bodyPr vert="horz" anchor="ctr">
            <a:normAutofit/>
          </a:bodyPr>
          <a:lstStyle/>
          <a:p>
            <a:r>
              <a:rPr kumimoji="0" lang="nl-NL" smtClean="0"/>
              <a:t>Klik om de stijl te bewerken</a:t>
            </a:r>
            <a:endParaRPr kumimoji="0" lang="en-US"/>
          </a:p>
        </p:txBody>
      </p:sp>
      <p:sp>
        <p:nvSpPr>
          <p:cNvPr id="9" name="Rechte verbindingslijn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hte verbindingslijn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jilster.nl/" TargetMode="External"/><Relationship Id="rId3" Type="http://schemas.openxmlformats.org/officeDocument/2006/relationships/hyperlink" Target="http://www.wordle.net/" TargetMode="External"/><Relationship Id="rId7" Type="http://schemas.openxmlformats.org/officeDocument/2006/relationships/hyperlink" Target="http://www.sumopaint.com/home/" TargetMode="External"/><Relationship Id="rId2" Type="http://schemas.openxmlformats.org/officeDocument/2006/relationships/hyperlink" Target="http://www.rmo.nl/pivot/" TargetMode="External"/><Relationship Id="rId1" Type="http://schemas.openxmlformats.org/officeDocument/2006/relationships/slideLayout" Target="../slideLayouts/slideLayout2.xml"/><Relationship Id="rId6" Type="http://schemas.openxmlformats.org/officeDocument/2006/relationships/hyperlink" Target="https://spreadsheets.google.com/viewform?formkey=dHI1ZWFYMHV0SjU1a3htVXBLNGVWakE6MQ" TargetMode="External"/><Relationship Id="rId5" Type="http://schemas.openxmlformats.org/officeDocument/2006/relationships/hyperlink" Target="http://www.ict-platform.be/swf/Bloxorz.swf" TargetMode="External"/><Relationship Id="rId4" Type="http://schemas.openxmlformats.org/officeDocument/2006/relationships/hyperlink" Target="http://www.stationtostation.nl/flash/verzet-je/index.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www.zinder.nl/preview/zwijsenapps/Animatie_mrv.html" TargetMode="External"/><Relationship Id="rId7"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www.zinder.nl/preview/zwijsenapps/Animatie_rpp.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www.ict-platform.be/"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marketingfacts.nl/berichten/20100416_wandelen_door_het_nieuw_te_bouwen_cs_3d/" TargetMode="External"/><Relationship Id="rId7" Type="http://schemas.openxmlformats.org/officeDocument/2006/relationships/hyperlink" Target="http://www.ict-platform.b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3.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hthoek 1"/>
          <p:cNvSpPr/>
          <p:nvPr/>
        </p:nvSpPr>
        <p:spPr>
          <a:xfrm>
            <a:off x="395420" y="188550"/>
            <a:ext cx="8425170" cy="769441"/>
          </a:xfrm>
          <a:prstGeom prst="rect">
            <a:avLst/>
          </a:prstGeom>
        </p:spPr>
        <p:txBody>
          <a:bodyPr wrap="square">
            <a:spAutoFit/>
          </a:bodyPr>
          <a:lstStyle/>
          <a:p>
            <a:pPr algn="ctr"/>
            <a:r>
              <a:rPr lang="nl-BE" sz="4400" b="1" spc="50">
                <a:ln w="11430"/>
                <a:solidFill>
                  <a:srgbClr val="002060"/>
                </a:solidFill>
                <a:effectLst>
                  <a:outerShdw blurRad="76200" dist="50800" dir="5400000" algn="tl" rotWithShape="0">
                    <a:srgbClr val="000000">
                      <a:alpha val="65000"/>
                    </a:srgbClr>
                  </a:outerShdw>
                </a:effectLst>
              </a:rPr>
              <a:t>leren in </a:t>
            </a:r>
            <a:r>
              <a:rPr lang="nl-BE" sz="4400" b="1" spc="50" smtClean="0">
                <a:ln w="11430"/>
                <a:solidFill>
                  <a:srgbClr val="002060"/>
                </a:solidFill>
                <a:effectLst>
                  <a:outerShdw blurRad="76200" dist="50800" dir="5400000" algn="tl" rotWithShape="0">
                    <a:srgbClr val="000000">
                      <a:alpha val="65000"/>
                    </a:srgbClr>
                  </a:outerShdw>
                </a:effectLst>
              </a:rPr>
              <a:t>een ICT </a:t>
            </a:r>
            <a:r>
              <a:rPr lang="nl-BE" sz="4400" b="1" spc="50">
                <a:ln w="11430"/>
                <a:solidFill>
                  <a:srgbClr val="002060"/>
                </a:solidFill>
                <a:effectLst>
                  <a:outerShdw blurRad="76200" dist="50800" dir="5400000" algn="tl" rotWithShape="0">
                    <a:srgbClr val="000000">
                      <a:alpha val="65000"/>
                    </a:srgbClr>
                  </a:outerShdw>
                </a:effectLst>
              </a:rPr>
              <a:t>- context</a:t>
            </a:r>
            <a:endParaRPr lang="nl-BE" sz="4400" b="1" spc="50" dirty="0">
              <a:ln w="11430"/>
              <a:solidFill>
                <a:srgbClr val="002060"/>
              </a:solidFill>
              <a:effectLst>
                <a:outerShdw blurRad="76200" dist="50800" dir="5400000" algn="tl" rotWithShape="0">
                  <a:srgbClr val="000000">
                    <a:alpha val="65000"/>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2699740" y="1340710"/>
            <a:ext cx="4032560" cy="5033195"/>
          </a:xfrm>
          <a:prstGeom prst="rect">
            <a:avLst/>
          </a:prstGeom>
          <a:noFill/>
          <a:ln w="9525">
            <a:noFill/>
            <a:miter lim="800000"/>
            <a:headEnd/>
            <a:tailEnd/>
          </a:ln>
        </p:spPr>
      </p:pic>
      <p:sp>
        <p:nvSpPr>
          <p:cNvPr id="3" name="Tekstvak 2"/>
          <p:cNvSpPr txBox="1"/>
          <p:nvPr/>
        </p:nvSpPr>
        <p:spPr>
          <a:xfrm>
            <a:off x="611450" y="6474916"/>
            <a:ext cx="8497180" cy="338554"/>
          </a:xfrm>
          <a:prstGeom prst="rect">
            <a:avLst/>
          </a:prstGeom>
          <a:noFill/>
        </p:spPr>
        <p:txBody>
          <a:bodyPr wrap="square" rtlCol="0">
            <a:spAutoFit/>
          </a:bodyPr>
          <a:lstStyle/>
          <a:p>
            <a:pPr algn="r"/>
            <a:r>
              <a:rPr lang="nl-BE" sz="1600" smtClean="0"/>
              <a:t>Aalst 06 juni 2011 – Massemen 07 juni 2011</a:t>
            </a:r>
            <a:endParaRPr lang="nl-BE" sz="1600"/>
          </a:p>
        </p:txBody>
      </p:sp>
    </p:spTree>
    <p:extLst>
      <p:ext uri="{BB962C8B-B14F-4D97-AF65-F5344CB8AC3E}">
        <p14:creationId xmlns:p14="http://schemas.microsoft.com/office/powerpoint/2010/main" val="1345832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775" y="200025"/>
            <a:ext cx="5124450" cy="645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71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0"/>
            <a:ext cx="7962900" cy="819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131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75"/>
            <a:ext cx="9372600" cy="657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333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553318" y="332570"/>
            <a:ext cx="8568952" cy="584775"/>
          </a:xfrm>
          <a:prstGeom prst="rect">
            <a:avLst/>
          </a:prstGeom>
        </p:spPr>
        <p:txBody>
          <a:bodyPr wrap="square">
            <a:spAutoFit/>
          </a:bodyPr>
          <a:lstStyle/>
          <a:p>
            <a:r>
              <a:rPr lang="nl-BE" sz="3200" dirty="0">
                <a:solidFill>
                  <a:srgbClr val="1F497D"/>
                </a:solidFill>
                <a:effectLst>
                  <a:reflection blurRad="12700" stA="48000" endA="300" endPos="55000" dir="5400000" sy="-90000" algn="bl" rotWithShape="0"/>
                </a:effectLst>
                <a:latin typeface="Calibri"/>
              </a:rPr>
              <a:t>g</a:t>
            </a:r>
            <a:r>
              <a:rPr lang="nl-BE" sz="3200" smtClean="0">
                <a:solidFill>
                  <a:srgbClr val="1F497D"/>
                </a:solidFill>
                <a:effectLst>
                  <a:reflection blurRad="12700" stA="48000" endA="300" endPos="55000" dir="5400000" sy="-90000" algn="bl" rotWithShape="0"/>
                </a:effectLst>
                <a:latin typeface="Calibri"/>
              </a:rPr>
              <a:t>ewaarborgd </a:t>
            </a:r>
            <a:r>
              <a:rPr lang="nl-BE" sz="3200" dirty="0" smtClean="0">
                <a:solidFill>
                  <a:srgbClr val="1F497D"/>
                </a:solidFill>
                <a:effectLst>
                  <a:reflection blurRad="12700" stA="48000" endA="300" endPos="55000" dir="5400000" sy="-90000" algn="bl" rotWithShape="0"/>
                </a:effectLst>
                <a:latin typeface="Calibri"/>
              </a:rPr>
              <a:t>aanbod </a:t>
            </a:r>
            <a:r>
              <a:rPr lang="nl-BE" sz="3200" dirty="0" err="1" smtClean="0">
                <a:solidFill>
                  <a:srgbClr val="1F497D"/>
                </a:solidFill>
                <a:effectLst>
                  <a:reflection blurRad="12700" stA="48000" endA="300" endPos="55000" dir="5400000" sy="-90000" algn="bl" rotWithShape="0"/>
                </a:effectLst>
                <a:latin typeface="Calibri"/>
              </a:rPr>
              <a:t>ict</a:t>
            </a:r>
            <a:r>
              <a:rPr lang="nl-BE" sz="3200" dirty="0" smtClean="0">
                <a:solidFill>
                  <a:srgbClr val="1F497D"/>
                </a:solidFill>
                <a:effectLst>
                  <a:reflection blurRad="12700" stA="48000" endA="300" endPos="55000" dir="5400000" sy="-90000" algn="bl" rotWithShape="0"/>
                </a:effectLst>
                <a:latin typeface="Calibri"/>
              </a:rPr>
              <a:t>  </a:t>
            </a:r>
            <a:r>
              <a:rPr lang="nl-BE" sz="3200" dirty="0">
                <a:solidFill>
                  <a:srgbClr val="1F497D"/>
                </a:solidFill>
                <a:effectLst>
                  <a:reflection blurRad="12700" stA="48000" endA="300" endPos="55000" dir="5400000" sy="-90000" algn="bl" rotWithShape="0"/>
                </a:effectLst>
                <a:latin typeface="Calibri"/>
              </a:rPr>
              <a:t>in </a:t>
            </a:r>
            <a:r>
              <a:rPr lang="nl-BE" sz="3200" dirty="0" smtClean="0">
                <a:solidFill>
                  <a:srgbClr val="1F497D"/>
                </a:solidFill>
                <a:effectLst>
                  <a:reflection blurRad="12700" stA="48000" endA="300" endPos="55000" dir="5400000" sy="-90000" algn="bl" rotWithShape="0"/>
                </a:effectLst>
                <a:latin typeface="Calibri"/>
              </a:rPr>
              <a:t> een  schoolloopbaan</a:t>
            </a:r>
            <a:endParaRPr lang="nl-BE" sz="3200" dirty="0">
              <a:solidFill>
                <a:srgbClr val="1F497D"/>
              </a:solidFill>
              <a:effectLst>
                <a:reflection blurRad="12700" stA="48000" endA="300" endPos="55000" dir="5400000" sy="-90000" algn="bl" rotWithShape="0"/>
              </a:effectLst>
              <a:latin typeface="Calibri"/>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590"/>
            <a:ext cx="9144000" cy="714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80660"/>
            <a:ext cx="9144000" cy="9182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60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38889E-6 -2.56766E-6 L -0.0033 -0.45154 " pathEditMode="relative" rAng="0" ptsTypes="AA">
                                      <p:cBhvr>
                                        <p:cTn id="21" dur="2000" fill="hold"/>
                                        <p:tgtEl>
                                          <p:spTgt spid="6"/>
                                        </p:tgtEl>
                                        <p:attrNameLst>
                                          <p:attrName>ppt_x</p:attrName>
                                          <p:attrName>ppt_y</p:attrName>
                                        </p:attrNameLst>
                                      </p:cBhvr>
                                      <p:rCtr x="-174" y="-225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raan 59"/>
          <p:cNvSpPr/>
          <p:nvPr/>
        </p:nvSpPr>
        <p:spPr>
          <a:xfrm rot="11593616">
            <a:off x="4260850" y="3822700"/>
            <a:ext cx="4854575" cy="2843213"/>
          </a:xfrm>
          <a:prstGeom prst="teardrop">
            <a:avLst>
              <a:gd name="adj" fmla="val 103510"/>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nl-BE">
              <a:solidFill>
                <a:prstClr val="white"/>
              </a:solidFill>
            </a:endParaRPr>
          </a:p>
        </p:txBody>
      </p:sp>
      <p:sp>
        <p:nvSpPr>
          <p:cNvPr id="68" name="Traan 67"/>
          <p:cNvSpPr/>
          <p:nvPr/>
        </p:nvSpPr>
        <p:spPr>
          <a:xfrm rot="11509322">
            <a:off x="5989638" y="1749425"/>
            <a:ext cx="3087687" cy="2006600"/>
          </a:xfrm>
          <a:prstGeom prst="teardrop">
            <a:avLst/>
          </a:prstGeom>
          <a:solidFill>
            <a:srgbClr val="C0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nl-BE">
              <a:solidFill>
                <a:prstClr val="white"/>
              </a:solidFill>
            </a:endParaRPr>
          </a:p>
        </p:txBody>
      </p:sp>
      <p:sp>
        <p:nvSpPr>
          <p:cNvPr id="2052" name="Oval 4"/>
          <p:cNvSpPr>
            <a:spLocks noChangeArrowheads="1"/>
          </p:cNvSpPr>
          <p:nvPr/>
        </p:nvSpPr>
        <p:spPr bwMode="auto">
          <a:xfrm>
            <a:off x="3428992" y="2780928"/>
            <a:ext cx="2000264" cy="908864"/>
          </a:xfrm>
          <a:prstGeom prst="ellipse">
            <a:avLst/>
          </a:prstGeom>
          <a:solidFill>
            <a:srgbClr val="2F11E1"/>
          </a:solidFill>
          <a:ln w="9525">
            <a:solidFill>
              <a:schemeClr val="tx1"/>
            </a:solidFill>
            <a:round/>
            <a:headEnd/>
            <a:tailEnd/>
          </a:ln>
        </p:spPr>
        <p:txBody>
          <a:bodyPr wrap="square" anchor="ctr">
            <a:spAutoFit/>
          </a:bodyPr>
          <a:lstStyle/>
          <a:p>
            <a:pPr algn="ctr" fontAlgn="base">
              <a:spcBef>
                <a:spcPct val="0"/>
              </a:spcBef>
              <a:spcAft>
                <a:spcPct val="0"/>
              </a:spcAft>
            </a:pPr>
            <a:r>
              <a:rPr lang="nl-BE">
                <a:solidFill>
                  <a:prstClr val="white"/>
                </a:solidFill>
                <a:latin typeface="Arial" charset="0"/>
                <a:cs typeface="Arial" charset="0"/>
              </a:rPr>
              <a:t>ICT in de basisschool</a:t>
            </a:r>
            <a:endParaRPr lang="nl-NL">
              <a:solidFill>
                <a:prstClr val="white"/>
              </a:solidFill>
              <a:latin typeface="Arial" charset="0"/>
              <a:cs typeface="Arial" charset="0"/>
            </a:endParaRPr>
          </a:p>
        </p:txBody>
      </p:sp>
      <p:cxnSp>
        <p:nvCxnSpPr>
          <p:cNvPr id="2053" name="AutoShape 5"/>
          <p:cNvCxnSpPr>
            <a:cxnSpLocks noChangeShapeType="1"/>
            <a:stCxn id="2052" idx="0"/>
            <a:endCxn id="2058" idx="4"/>
          </p:cNvCxnSpPr>
          <p:nvPr/>
        </p:nvCxnSpPr>
        <p:spPr bwMode="auto">
          <a:xfrm rot="16200000" flipV="1">
            <a:off x="4206267" y="2558071"/>
            <a:ext cx="386978" cy="58736"/>
          </a:xfrm>
          <a:prstGeom prst="curvedConnector3">
            <a:avLst>
              <a:gd name="adj1" fmla="val 50000"/>
            </a:avLst>
          </a:prstGeom>
          <a:noFill/>
          <a:ln w="9525">
            <a:solidFill>
              <a:schemeClr val="tx1"/>
            </a:solidFill>
            <a:round/>
            <a:headEnd/>
            <a:tailEnd type="triangle" w="med" len="med"/>
          </a:ln>
        </p:spPr>
      </p:cxnSp>
      <p:cxnSp>
        <p:nvCxnSpPr>
          <p:cNvPr id="2054" name="AutoShape 6"/>
          <p:cNvCxnSpPr>
            <a:cxnSpLocks noChangeShapeType="1"/>
            <a:stCxn id="2052" idx="6"/>
            <a:endCxn id="2057" idx="0"/>
          </p:cNvCxnSpPr>
          <p:nvPr/>
        </p:nvCxnSpPr>
        <p:spPr bwMode="auto">
          <a:xfrm>
            <a:off x="5429256" y="3235360"/>
            <a:ext cx="363532" cy="765140"/>
          </a:xfrm>
          <a:prstGeom prst="curvedConnector2">
            <a:avLst/>
          </a:prstGeom>
          <a:noFill/>
          <a:ln w="9525">
            <a:solidFill>
              <a:schemeClr val="tx1"/>
            </a:solidFill>
            <a:round/>
            <a:headEnd/>
            <a:tailEnd type="triangle" w="med" len="med"/>
          </a:ln>
        </p:spPr>
      </p:cxnSp>
      <p:cxnSp>
        <p:nvCxnSpPr>
          <p:cNvPr id="2055" name="AutoShape 7"/>
          <p:cNvCxnSpPr>
            <a:cxnSpLocks noChangeShapeType="1"/>
            <a:stCxn id="2052" idx="1"/>
            <a:endCxn id="2" idx="6"/>
          </p:cNvCxnSpPr>
          <p:nvPr/>
        </p:nvCxnSpPr>
        <p:spPr bwMode="auto">
          <a:xfrm rot="16200000" flipV="1">
            <a:off x="2886006" y="2078109"/>
            <a:ext cx="735977" cy="935861"/>
          </a:xfrm>
          <a:prstGeom prst="curvedConnector2">
            <a:avLst/>
          </a:prstGeom>
          <a:noFill/>
          <a:ln w="9525">
            <a:solidFill>
              <a:schemeClr val="tx1"/>
            </a:solidFill>
            <a:round/>
            <a:headEnd/>
            <a:tailEnd type="triangle" w="med" len="med"/>
          </a:ln>
        </p:spPr>
      </p:cxnSp>
      <p:sp>
        <p:nvSpPr>
          <p:cNvPr id="2" name="Oval 8"/>
          <p:cNvSpPr>
            <a:spLocks noChangeArrowheads="1"/>
          </p:cNvSpPr>
          <p:nvPr/>
        </p:nvSpPr>
        <p:spPr bwMode="auto">
          <a:xfrm>
            <a:off x="214313" y="1817688"/>
            <a:ext cx="2571750" cy="720725"/>
          </a:xfrm>
          <a:prstGeom prst="ellipse">
            <a:avLst/>
          </a:prstGeom>
          <a:solidFill>
            <a:schemeClr val="accent4">
              <a:lumMod val="60000"/>
              <a:lumOff val="40000"/>
            </a:schemeClr>
          </a:solidFill>
          <a:ln w="9525">
            <a:solidFill>
              <a:schemeClr val="tx1"/>
            </a:solidFill>
            <a:round/>
            <a:headEnd/>
            <a:tailEnd/>
          </a:ln>
        </p:spPr>
        <p:txBody>
          <a:bodyPr anchor="ctr"/>
          <a:lstStyle/>
          <a:p>
            <a:pPr algn="ctr" fontAlgn="base">
              <a:spcBef>
                <a:spcPct val="0"/>
              </a:spcBef>
              <a:spcAft>
                <a:spcPct val="0"/>
              </a:spcAft>
            </a:pPr>
            <a:r>
              <a:rPr lang="nl-BE">
                <a:solidFill>
                  <a:prstClr val="black"/>
                </a:solidFill>
                <a:latin typeface="Arial" charset="0"/>
                <a:cs typeface="Arial" charset="0"/>
              </a:rPr>
              <a:t>inspannings-verplichtingen</a:t>
            </a:r>
            <a:endParaRPr lang="nl-NL" b="1">
              <a:solidFill>
                <a:prstClr val="black"/>
              </a:solidFill>
              <a:latin typeface="Arial" charset="0"/>
              <a:cs typeface="Arial" charset="0"/>
            </a:endParaRPr>
          </a:p>
        </p:txBody>
      </p:sp>
      <p:sp>
        <p:nvSpPr>
          <p:cNvPr id="2057" name="Oval 9"/>
          <p:cNvSpPr>
            <a:spLocks noChangeArrowheads="1"/>
          </p:cNvSpPr>
          <p:nvPr/>
        </p:nvSpPr>
        <p:spPr bwMode="auto">
          <a:xfrm>
            <a:off x="5072063" y="4000500"/>
            <a:ext cx="1441450" cy="719138"/>
          </a:xfrm>
          <a:prstGeom prst="ellipse">
            <a:avLst/>
          </a:prstGeom>
          <a:solidFill>
            <a:schemeClr val="accent4">
              <a:lumMod val="60000"/>
              <a:lumOff val="40000"/>
            </a:schemeClr>
          </a:solidFill>
          <a:ln w="9525">
            <a:solidFill>
              <a:schemeClr val="tx1"/>
            </a:solidFill>
            <a:round/>
            <a:headEnd/>
            <a:tailEnd/>
          </a:ln>
        </p:spPr>
        <p:txBody>
          <a:bodyPr wrap="none" anchor="ctr"/>
          <a:lstStyle/>
          <a:p>
            <a:pPr algn="ctr" fontAlgn="base">
              <a:spcBef>
                <a:spcPct val="0"/>
              </a:spcBef>
              <a:spcAft>
                <a:spcPct val="0"/>
              </a:spcAft>
            </a:pPr>
            <a:r>
              <a:rPr lang="nl-BE">
                <a:solidFill>
                  <a:prstClr val="black"/>
                </a:solidFill>
                <a:latin typeface="Arial" charset="0"/>
                <a:cs typeface="Arial" charset="0"/>
              </a:rPr>
              <a:t>bouwstenen</a:t>
            </a:r>
            <a:endParaRPr lang="nl-NL">
              <a:solidFill>
                <a:prstClr val="black"/>
              </a:solidFill>
              <a:latin typeface="Arial" charset="0"/>
              <a:cs typeface="Arial" charset="0"/>
            </a:endParaRPr>
          </a:p>
        </p:txBody>
      </p:sp>
      <p:sp>
        <p:nvSpPr>
          <p:cNvPr id="2058" name="Oval 10"/>
          <p:cNvSpPr>
            <a:spLocks noChangeArrowheads="1"/>
          </p:cNvSpPr>
          <p:nvPr/>
        </p:nvSpPr>
        <p:spPr bwMode="auto">
          <a:xfrm>
            <a:off x="3649663" y="1673225"/>
            <a:ext cx="1441450" cy="720725"/>
          </a:xfrm>
          <a:prstGeom prst="ellipse">
            <a:avLst/>
          </a:prstGeom>
          <a:solidFill>
            <a:schemeClr val="accent4">
              <a:lumMod val="60000"/>
              <a:lumOff val="40000"/>
            </a:schemeClr>
          </a:solidFill>
          <a:ln w="9525">
            <a:solidFill>
              <a:schemeClr val="tx1"/>
            </a:solidFill>
            <a:round/>
            <a:headEnd/>
            <a:tailEnd/>
          </a:ln>
        </p:spPr>
        <p:txBody>
          <a:bodyPr wrap="none" anchor="ctr"/>
          <a:lstStyle/>
          <a:p>
            <a:pPr algn="ctr" fontAlgn="base">
              <a:spcBef>
                <a:spcPct val="0"/>
              </a:spcBef>
              <a:spcAft>
                <a:spcPct val="0"/>
              </a:spcAft>
            </a:pPr>
            <a:r>
              <a:rPr lang="nl-BE">
                <a:solidFill>
                  <a:prstClr val="black"/>
                </a:solidFill>
                <a:latin typeface="Arial" charset="0"/>
                <a:cs typeface="Arial" charset="0"/>
              </a:rPr>
              <a:t>fasen</a:t>
            </a:r>
            <a:endParaRPr lang="nl-NL">
              <a:solidFill>
                <a:prstClr val="black"/>
              </a:solidFill>
              <a:latin typeface="Arial" charset="0"/>
              <a:cs typeface="Arial" charset="0"/>
            </a:endParaRPr>
          </a:p>
        </p:txBody>
      </p:sp>
      <p:sp>
        <p:nvSpPr>
          <p:cNvPr id="2059" name="AutoShape 11"/>
          <p:cNvSpPr>
            <a:spLocks noChangeArrowheads="1"/>
          </p:cNvSpPr>
          <p:nvPr/>
        </p:nvSpPr>
        <p:spPr bwMode="auto">
          <a:xfrm>
            <a:off x="6429375" y="5308600"/>
            <a:ext cx="973138" cy="406400"/>
          </a:xfrm>
          <a:prstGeom prst="roundRect">
            <a:avLst>
              <a:gd name="adj" fmla="val 16667"/>
            </a:avLst>
          </a:prstGeom>
          <a:solidFill>
            <a:schemeClr val="accent4">
              <a:lumMod val="60000"/>
              <a:lumOff val="40000"/>
            </a:schemeClr>
          </a:solidFill>
          <a:ln w="9525">
            <a:solidFill>
              <a:schemeClr val="tx1"/>
            </a:solidFill>
            <a:round/>
            <a:headEnd/>
            <a:tailEnd/>
          </a:ln>
        </p:spPr>
        <p:txBody>
          <a:bodyPr wrap="none" anchor="ctr">
            <a:spAutoFit/>
          </a:bodyPr>
          <a:lstStyle/>
          <a:p>
            <a:pPr algn="ctr" fontAlgn="base">
              <a:spcBef>
                <a:spcPct val="0"/>
              </a:spcBef>
              <a:spcAft>
                <a:spcPct val="0"/>
              </a:spcAft>
            </a:pPr>
            <a:r>
              <a:rPr lang="nl-BE">
                <a:solidFill>
                  <a:prstClr val="black"/>
                </a:solidFill>
                <a:latin typeface="Arial" charset="0"/>
                <a:cs typeface="Arial" charset="0"/>
              </a:rPr>
              <a:t>content</a:t>
            </a:r>
            <a:endParaRPr lang="nl-NL">
              <a:solidFill>
                <a:prstClr val="black"/>
              </a:solidFill>
              <a:latin typeface="Arial" charset="0"/>
              <a:cs typeface="Arial" charset="0"/>
            </a:endParaRPr>
          </a:p>
        </p:txBody>
      </p:sp>
      <p:sp>
        <p:nvSpPr>
          <p:cNvPr id="2060" name="AutoShape 12"/>
          <p:cNvSpPr>
            <a:spLocks noChangeArrowheads="1"/>
          </p:cNvSpPr>
          <p:nvPr/>
        </p:nvSpPr>
        <p:spPr bwMode="auto">
          <a:xfrm>
            <a:off x="4214813" y="5665788"/>
            <a:ext cx="1697037" cy="406400"/>
          </a:xfrm>
          <a:prstGeom prst="roundRect">
            <a:avLst>
              <a:gd name="adj" fmla="val 16667"/>
            </a:avLst>
          </a:prstGeom>
          <a:solidFill>
            <a:schemeClr val="accent4">
              <a:lumMod val="60000"/>
              <a:lumOff val="40000"/>
            </a:schemeClr>
          </a:solidFill>
          <a:ln w="9525">
            <a:solidFill>
              <a:schemeClr val="tx1"/>
            </a:solidFill>
            <a:round/>
            <a:headEnd/>
            <a:tailEnd/>
          </a:ln>
        </p:spPr>
        <p:txBody>
          <a:bodyPr wrap="none" anchor="ctr">
            <a:spAutoFit/>
          </a:bodyPr>
          <a:lstStyle/>
          <a:p>
            <a:pPr algn="ctr" fontAlgn="base">
              <a:spcBef>
                <a:spcPct val="0"/>
              </a:spcBef>
              <a:spcAft>
                <a:spcPct val="0"/>
              </a:spcAft>
            </a:pPr>
            <a:r>
              <a:rPr lang="nl-BE" dirty="0">
                <a:solidFill>
                  <a:prstClr val="black"/>
                </a:solidFill>
                <a:latin typeface="Arial" charset="0"/>
                <a:cs typeface="Arial" charset="0"/>
              </a:rPr>
              <a:t>deskundigheid</a:t>
            </a:r>
            <a:endParaRPr lang="nl-NL" dirty="0">
              <a:solidFill>
                <a:prstClr val="black"/>
              </a:solidFill>
              <a:latin typeface="Arial" charset="0"/>
              <a:cs typeface="Arial" charset="0"/>
            </a:endParaRPr>
          </a:p>
        </p:txBody>
      </p:sp>
      <p:sp>
        <p:nvSpPr>
          <p:cNvPr id="2061" name="AutoShape 13"/>
          <p:cNvSpPr>
            <a:spLocks noChangeArrowheads="1"/>
          </p:cNvSpPr>
          <p:nvPr/>
        </p:nvSpPr>
        <p:spPr bwMode="auto">
          <a:xfrm>
            <a:off x="7034213" y="4357688"/>
            <a:ext cx="1252537" cy="714375"/>
          </a:xfrm>
          <a:prstGeom prst="roundRect">
            <a:avLst>
              <a:gd name="adj" fmla="val 16667"/>
            </a:avLst>
          </a:prstGeom>
          <a:solidFill>
            <a:schemeClr val="accent4">
              <a:lumMod val="60000"/>
              <a:lumOff val="40000"/>
            </a:schemeClr>
          </a:solidFill>
          <a:ln w="9525">
            <a:solidFill>
              <a:schemeClr val="tx1"/>
            </a:solidFill>
            <a:round/>
            <a:headEnd/>
            <a:tailEnd/>
          </a:ln>
        </p:spPr>
        <p:txBody>
          <a:bodyPr anchor="ctr">
            <a:spAutoFit/>
          </a:bodyPr>
          <a:lstStyle/>
          <a:p>
            <a:pPr algn="ctr" fontAlgn="base">
              <a:spcBef>
                <a:spcPct val="0"/>
              </a:spcBef>
              <a:spcAft>
                <a:spcPct val="0"/>
              </a:spcAft>
            </a:pPr>
            <a:r>
              <a:rPr lang="nl-BE" dirty="0">
                <a:solidFill>
                  <a:prstClr val="black"/>
                </a:solidFill>
                <a:latin typeface="Arial" charset="0"/>
                <a:cs typeface="Arial" charset="0"/>
              </a:rPr>
              <a:t>visie op onderwijs</a:t>
            </a:r>
            <a:endParaRPr lang="nl-NL" dirty="0">
              <a:solidFill>
                <a:prstClr val="black"/>
              </a:solidFill>
              <a:latin typeface="Arial" charset="0"/>
              <a:cs typeface="Arial" charset="0"/>
            </a:endParaRPr>
          </a:p>
        </p:txBody>
      </p:sp>
      <p:sp>
        <p:nvSpPr>
          <p:cNvPr id="2062" name="AutoShape 14"/>
          <p:cNvSpPr>
            <a:spLocks noChangeArrowheads="1"/>
          </p:cNvSpPr>
          <p:nvPr/>
        </p:nvSpPr>
        <p:spPr bwMode="auto">
          <a:xfrm>
            <a:off x="6500813" y="6143625"/>
            <a:ext cx="1557337" cy="406400"/>
          </a:xfrm>
          <a:prstGeom prst="roundRect">
            <a:avLst>
              <a:gd name="adj" fmla="val 16667"/>
            </a:avLst>
          </a:prstGeom>
          <a:solidFill>
            <a:schemeClr val="accent4">
              <a:lumMod val="60000"/>
              <a:lumOff val="40000"/>
            </a:schemeClr>
          </a:solidFill>
          <a:ln w="9525">
            <a:solidFill>
              <a:schemeClr val="tx1"/>
            </a:solidFill>
            <a:round/>
            <a:headEnd/>
            <a:tailEnd/>
          </a:ln>
        </p:spPr>
        <p:txBody>
          <a:bodyPr wrap="none" anchor="ctr">
            <a:spAutoFit/>
          </a:bodyPr>
          <a:lstStyle/>
          <a:p>
            <a:pPr algn="ctr" fontAlgn="base">
              <a:spcBef>
                <a:spcPct val="0"/>
              </a:spcBef>
              <a:spcAft>
                <a:spcPct val="0"/>
              </a:spcAft>
            </a:pPr>
            <a:r>
              <a:rPr lang="nl-BE" dirty="0">
                <a:solidFill>
                  <a:prstClr val="black"/>
                </a:solidFill>
                <a:latin typeface="Arial" charset="0"/>
                <a:cs typeface="Arial" charset="0"/>
              </a:rPr>
              <a:t>infrastructuur</a:t>
            </a:r>
            <a:endParaRPr lang="nl-NL" dirty="0">
              <a:solidFill>
                <a:prstClr val="black"/>
              </a:solidFill>
              <a:latin typeface="Arial" charset="0"/>
              <a:cs typeface="Arial" charset="0"/>
            </a:endParaRPr>
          </a:p>
        </p:txBody>
      </p:sp>
      <p:cxnSp>
        <p:nvCxnSpPr>
          <p:cNvPr id="2063" name="AutoShape 15"/>
          <p:cNvCxnSpPr>
            <a:cxnSpLocks noChangeShapeType="1"/>
            <a:stCxn id="2057" idx="4"/>
            <a:endCxn id="2060" idx="0"/>
          </p:cNvCxnSpPr>
          <p:nvPr/>
        </p:nvCxnSpPr>
        <p:spPr bwMode="auto">
          <a:xfrm rot="5400000">
            <a:off x="4954588" y="4827588"/>
            <a:ext cx="946150" cy="730250"/>
          </a:xfrm>
          <a:prstGeom prst="curvedConnector3">
            <a:avLst>
              <a:gd name="adj1" fmla="val 50000"/>
            </a:avLst>
          </a:prstGeom>
          <a:noFill/>
          <a:ln w="9525">
            <a:solidFill>
              <a:schemeClr val="tx1"/>
            </a:solidFill>
            <a:round/>
            <a:headEnd/>
            <a:tailEnd/>
          </a:ln>
        </p:spPr>
      </p:cxnSp>
      <p:cxnSp>
        <p:nvCxnSpPr>
          <p:cNvPr id="2064" name="AutoShape 16"/>
          <p:cNvCxnSpPr>
            <a:cxnSpLocks noChangeShapeType="1"/>
            <a:stCxn id="2057" idx="4"/>
            <a:endCxn id="2062" idx="1"/>
          </p:cNvCxnSpPr>
          <p:nvPr/>
        </p:nvCxnSpPr>
        <p:spPr bwMode="auto">
          <a:xfrm rot="16200000" flipH="1">
            <a:off x="5333207" y="5179219"/>
            <a:ext cx="1627187" cy="708025"/>
          </a:xfrm>
          <a:prstGeom prst="curvedConnector2">
            <a:avLst/>
          </a:prstGeom>
          <a:noFill/>
          <a:ln w="9525">
            <a:solidFill>
              <a:schemeClr val="tx1"/>
            </a:solidFill>
            <a:round/>
            <a:headEnd/>
            <a:tailEnd/>
          </a:ln>
        </p:spPr>
      </p:cxnSp>
      <p:cxnSp>
        <p:nvCxnSpPr>
          <p:cNvPr id="2065" name="AutoShape 17"/>
          <p:cNvCxnSpPr>
            <a:cxnSpLocks noChangeShapeType="1"/>
            <a:stCxn id="2057" idx="4"/>
            <a:endCxn id="2059" idx="1"/>
          </p:cNvCxnSpPr>
          <p:nvPr/>
        </p:nvCxnSpPr>
        <p:spPr bwMode="auto">
          <a:xfrm rot="16200000" flipH="1">
            <a:off x="5715001" y="4797425"/>
            <a:ext cx="792162" cy="636587"/>
          </a:xfrm>
          <a:prstGeom prst="curvedConnector2">
            <a:avLst/>
          </a:prstGeom>
          <a:noFill/>
          <a:ln w="9525">
            <a:solidFill>
              <a:schemeClr val="tx1"/>
            </a:solidFill>
            <a:round/>
            <a:headEnd/>
            <a:tailEnd/>
          </a:ln>
        </p:spPr>
      </p:cxnSp>
      <p:cxnSp>
        <p:nvCxnSpPr>
          <p:cNvPr id="2066" name="AutoShape 18"/>
          <p:cNvCxnSpPr>
            <a:cxnSpLocks noChangeShapeType="1"/>
            <a:stCxn id="2057" idx="6"/>
            <a:endCxn id="2061" idx="0"/>
          </p:cNvCxnSpPr>
          <p:nvPr/>
        </p:nvCxnSpPr>
        <p:spPr bwMode="auto">
          <a:xfrm flipV="1">
            <a:off x="6513513" y="4357688"/>
            <a:ext cx="1146175" cy="3175"/>
          </a:xfrm>
          <a:prstGeom prst="curvedConnector4">
            <a:avLst>
              <a:gd name="adj1" fmla="val 22676"/>
              <a:gd name="adj2" fmla="val 10116514"/>
            </a:avLst>
          </a:prstGeom>
          <a:noFill/>
          <a:ln w="9525">
            <a:solidFill>
              <a:schemeClr val="tx1"/>
            </a:solidFill>
            <a:round/>
            <a:headEnd/>
            <a:tailEnd/>
          </a:ln>
        </p:spPr>
      </p:cxnSp>
      <p:sp>
        <p:nvSpPr>
          <p:cNvPr id="3" name="AutoShape 24"/>
          <p:cNvSpPr>
            <a:spLocks noChangeArrowheads="1"/>
          </p:cNvSpPr>
          <p:nvPr/>
        </p:nvSpPr>
        <p:spPr bwMode="auto">
          <a:xfrm>
            <a:off x="6891338" y="377825"/>
            <a:ext cx="1455737" cy="406400"/>
          </a:xfrm>
          <a:prstGeom prst="roundRect">
            <a:avLst>
              <a:gd name="adj" fmla="val 16667"/>
            </a:avLst>
          </a:prstGeom>
          <a:solidFill>
            <a:srgbClr val="FF9900"/>
          </a:solidFill>
          <a:ln w="9525">
            <a:solidFill>
              <a:schemeClr val="tx1"/>
            </a:solidFill>
            <a:round/>
            <a:headEnd/>
            <a:tailEnd/>
          </a:ln>
        </p:spPr>
        <p:txBody>
          <a:bodyPr wrap="none" anchor="ctr">
            <a:spAutoFit/>
          </a:bodyPr>
          <a:lstStyle/>
          <a:p>
            <a:pPr algn="ctr" fontAlgn="base">
              <a:spcBef>
                <a:spcPct val="0"/>
              </a:spcBef>
              <a:spcAft>
                <a:spcPct val="0"/>
              </a:spcAft>
            </a:pPr>
            <a:r>
              <a:rPr lang="nl-BE">
                <a:solidFill>
                  <a:prstClr val="black"/>
                </a:solidFill>
                <a:latin typeface="Arial" charset="0"/>
                <a:cs typeface="Arial" charset="0"/>
              </a:rPr>
              <a:t>rapportering</a:t>
            </a:r>
            <a:endParaRPr lang="nl-NL">
              <a:solidFill>
                <a:prstClr val="black"/>
              </a:solidFill>
              <a:latin typeface="Arial" charset="0"/>
              <a:cs typeface="Arial" charset="0"/>
            </a:endParaRPr>
          </a:p>
        </p:txBody>
      </p:sp>
      <p:sp>
        <p:nvSpPr>
          <p:cNvPr id="2067" name="AutoShape 25"/>
          <p:cNvSpPr>
            <a:spLocks noChangeArrowheads="1"/>
          </p:cNvSpPr>
          <p:nvPr/>
        </p:nvSpPr>
        <p:spPr bwMode="auto">
          <a:xfrm>
            <a:off x="6372225" y="2060575"/>
            <a:ext cx="1138238" cy="406400"/>
          </a:xfrm>
          <a:prstGeom prst="roundRect">
            <a:avLst>
              <a:gd name="adj" fmla="val 16667"/>
            </a:avLst>
          </a:prstGeom>
          <a:solidFill>
            <a:srgbClr val="FF9900"/>
          </a:solidFill>
          <a:ln w="9525">
            <a:solidFill>
              <a:schemeClr val="tx1"/>
            </a:solidFill>
            <a:round/>
            <a:headEnd/>
            <a:tailEnd/>
          </a:ln>
        </p:spPr>
        <p:txBody>
          <a:bodyPr wrap="none" anchor="ctr">
            <a:spAutoFit/>
          </a:bodyPr>
          <a:lstStyle/>
          <a:p>
            <a:pPr algn="ctr" fontAlgn="base">
              <a:spcBef>
                <a:spcPct val="0"/>
              </a:spcBef>
              <a:spcAft>
                <a:spcPct val="0"/>
              </a:spcAft>
            </a:pPr>
            <a:r>
              <a:rPr lang="nl-BE">
                <a:solidFill>
                  <a:prstClr val="black"/>
                </a:solidFill>
                <a:latin typeface="Arial" charset="0"/>
                <a:cs typeface="Arial" charset="0"/>
              </a:rPr>
              <a:t>evaluatie</a:t>
            </a:r>
            <a:endParaRPr lang="nl-NL">
              <a:solidFill>
                <a:prstClr val="black"/>
              </a:solidFill>
              <a:latin typeface="Arial" charset="0"/>
              <a:cs typeface="Arial" charset="0"/>
            </a:endParaRPr>
          </a:p>
        </p:txBody>
      </p:sp>
      <p:sp>
        <p:nvSpPr>
          <p:cNvPr id="2068" name="AutoShape 26"/>
          <p:cNvSpPr>
            <a:spLocks noChangeArrowheads="1"/>
          </p:cNvSpPr>
          <p:nvPr/>
        </p:nvSpPr>
        <p:spPr bwMode="auto">
          <a:xfrm>
            <a:off x="5018088" y="738188"/>
            <a:ext cx="1646237" cy="406400"/>
          </a:xfrm>
          <a:prstGeom prst="roundRect">
            <a:avLst>
              <a:gd name="adj" fmla="val 16667"/>
            </a:avLst>
          </a:prstGeom>
          <a:solidFill>
            <a:srgbClr val="FF9900"/>
          </a:solidFill>
          <a:ln w="9525">
            <a:solidFill>
              <a:schemeClr val="tx1"/>
            </a:solidFill>
            <a:round/>
            <a:headEnd/>
            <a:tailEnd/>
          </a:ln>
        </p:spPr>
        <p:txBody>
          <a:bodyPr wrap="none" anchor="ctr">
            <a:spAutoFit/>
          </a:bodyPr>
          <a:lstStyle/>
          <a:p>
            <a:pPr algn="ctr" fontAlgn="base">
              <a:spcBef>
                <a:spcPct val="0"/>
              </a:spcBef>
              <a:spcAft>
                <a:spcPct val="0"/>
              </a:spcAft>
            </a:pPr>
            <a:r>
              <a:rPr lang="nl-BE">
                <a:solidFill>
                  <a:prstClr val="black"/>
                </a:solidFill>
                <a:latin typeface="Arial" charset="0"/>
                <a:cs typeface="Arial" charset="0"/>
              </a:rPr>
              <a:t>implementatie</a:t>
            </a:r>
            <a:endParaRPr lang="nl-NL">
              <a:solidFill>
                <a:prstClr val="black"/>
              </a:solidFill>
              <a:latin typeface="Arial" charset="0"/>
              <a:cs typeface="Arial" charset="0"/>
            </a:endParaRPr>
          </a:p>
        </p:txBody>
      </p:sp>
      <p:sp>
        <p:nvSpPr>
          <p:cNvPr id="2069" name="AutoShape 27"/>
          <p:cNvSpPr>
            <a:spLocks noChangeArrowheads="1"/>
          </p:cNvSpPr>
          <p:nvPr/>
        </p:nvSpPr>
        <p:spPr bwMode="auto">
          <a:xfrm>
            <a:off x="4010025" y="90488"/>
            <a:ext cx="1633538" cy="406400"/>
          </a:xfrm>
          <a:prstGeom prst="roundRect">
            <a:avLst>
              <a:gd name="adj" fmla="val 16667"/>
            </a:avLst>
          </a:prstGeom>
          <a:solidFill>
            <a:srgbClr val="FF9900"/>
          </a:solidFill>
          <a:ln w="9525">
            <a:solidFill>
              <a:schemeClr val="tx1"/>
            </a:solidFill>
            <a:round/>
            <a:headEnd/>
            <a:tailEnd/>
          </a:ln>
        </p:spPr>
        <p:txBody>
          <a:bodyPr wrap="none" anchor="ctr">
            <a:spAutoFit/>
          </a:bodyPr>
          <a:lstStyle/>
          <a:p>
            <a:pPr algn="ctr" fontAlgn="base">
              <a:spcBef>
                <a:spcPct val="0"/>
              </a:spcBef>
              <a:spcAft>
                <a:spcPct val="0"/>
              </a:spcAft>
            </a:pPr>
            <a:r>
              <a:rPr lang="nl-BE">
                <a:solidFill>
                  <a:prstClr val="black"/>
                </a:solidFill>
                <a:latin typeface="Arial" charset="0"/>
                <a:cs typeface="Arial" charset="0"/>
              </a:rPr>
              <a:t>communicatie</a:t>
            </a:r>
            <a:endParaRPr lang="nl-NL">
              <a:solidFill>
                <a:prstClr val="black"/>
              </a:solidFill>
              <a:latin typeface="Arial" charset="0"/>
              <a:cs typeface="Arial" charset="0"/>
            </a:endParaRPr>
          </a:p>
        </p:txBody>
      </p:sp>
      <p:sp>
        <p:nvSpPr>
          <p:cNvPr id="2070" name="AutoShape 28"/>
          <p:cNvSpPr>
            <a:spLocks noChangeArrowheads="1"/>
          </p:cNvSpPr>
          <p:nvPr/>
        </p:nvSpPr>
        <p:spPr bwMode="auto">
          <a:xfrm>
            <a:off x="2425700" y="377825"/>
            <a:ext cx="1138238" cy="406400"/>
          </a:xfrm>
          <a:prstGeom prst="roundRect">
            <a:avLst>
              <a:gd name="adj" fmla="val 16667"/>
            </a:avLst>
          </a:prstGeom>
          <a:solidFill>
            <a:srgbClr val="FF9900"/>
          </a:solidFill>
          <a:ln w="9525">
            <a:solidFill>
              <a:schemeClr val="tx1"/>
            </a:solidFill>
            <a:round/>
            <a:headEnd/>
            <a:tailEnd/>
          </a:ln>
        </p:spPr>
        <p:txBody>
          <a:bodyPr wrap="none" anchor="ctr">
            <a:spAutoFit/>
          </a:bodyPr>
          <a:lstStyle/>
          <a:p>
            <a:pPr algn="ctr" fontAlgn="base">
              <a:spcBef>
                <a:spcPct val="0"/>
              </a:spcBef>
              <a:spcAft>
                <a:spcPct val="0"/>
              </a:spcAft>
            </a:pPr>
            <a:r>
              <a:rPr lang="nl-BE">
                <a:solidFill>
                  <a:prstClr val="black"/>
                </a:solidFill>
                <a:latin typeface="Arial" charset="0"/>
                <a:cs typeface="Arial" charset="0"/>
              </a:rPr>
              <a:t>coaching</a:t>
            </a:r>
            <a:endParaRPr lang="nl-NL">
              <a:solidFill>
                <a:prstClr val="black"/>
              </a:solidFill>
              <a:latin typeface="Arial" charset="0"/>
              <a:cs typeface="Arial" charset="0"/>
            </a:endParaRPr>
          </a:p>
        </p:txBody>
      </p:sp>
      <p:cxnSp>
        <p:nvCxnSpPr>
          <p:cNvPr id="2071" name="AutoShape 29"/>
          <p:cNvCxnSpPr>
            <a:cxnSpLocks noChangeShapeType="1"/>
            <a:stCxn id="2058" idx="1"/>
            <a:endCxn id="2069" idx="2"/>
          </p:cNvCxnSpPr>
          <p:nvPr/>
        </p:nvCxnSpPr>
        <p:spPr bwMode="auto">
          <a:xfrm rot="-5400000">
            <a:off x="3703638" y="654050"/>
            <a:ext cx="1281112" cy="966788"/>
          </a:xfrm>
          <a:prstGeom prst="curvedConnector3">
            <a:avLst>
              <a:gd name="adj1" fmla="val 54028"/>
            </a:avLst>
          </a:prstGeom>
          <a:noFill/>
          <a:ln w="9525">
            <a:solidFill>
              <a:schemeClr val="tx1"/>
            </a:solidFill>
            <a:round/>
            <a:headEnd/>
            <a:tailEnd/>
          </a:ln>
        </p:spPr>
      </p:cxnSp>
      <p:cxnSp>
        <p:nvCxnSpPr>
          <p:cNvPr id="2072" name="AutoShape 30"/>
          <p:cNvCxnSpPr>
            <a:cxnSpLocks noChangeShapeType="1"/>
            <a:stCxn id="2058" idx="1"/>
            <a:endCxn id="2070" idx="3"/>
          </p:cNvCxnSpPr>
          <p:nvPr/>
        </p:nvCxnSpPr>
        <p:spPr bwMode="auto">
          <a:xfrm rot="5400000" flipH="1">
            <a:off x="3113881" y="1031082"/>
            <a:ext cx="1196975" cy="296862"/>
          </a:xfrm>
          <a:prstGeom prst="curvedConnector2">
            <a:avLst/>
          </a:prstGeom>
          <a:noFill/>
          <a:ln w="9525">
            <a:solidFill>
              <a:schemeClr val="tx1"/>
            </a:solidFill>
            <a:round/>
            <a:headEnd/>
            <a:tailEnd/>
          </a:ln>
        </p:spPr>
      </p:cxnSp>
      <p:cxnSp>
        <p:nvCxnSpPr>
          <p:cNvPr id="2073" name="AutoShape 31"/>
          <p:cNvCxnSpPr>
            <a:cxnSpLocks noChangeShapeType="1"/>
            <a:stCxn id="2058" idx="6"/>
          </p:cNvCxnSpPr>
          <p:nvPr/>
        </p:nvCxnSpPr>
        <p:spPr bwMode="auto">
          <a:xfrm flipV="1">
            <a:off x="5091113" y="784225"/>
            <a:ext cx="2528887" cy="1249363"/>
          </a:xfrm>
          <a:prstGeom prst="curvedConnector2">
            <a:avLst/>
          </a:prstGeom>
          <a:noFill/>
          <a:ln w="9525">
            <a:solidFill>
              <a:schemeClr val="tx1"/>
            </a:solidFill>
            <a:round/>
            <a:headEnd/>
            <a:tailEnd/>
          </a:ln>
        </p:spPr>
      </p:cxnSp>
      <p:cxnSp>
        <p:nvCxnSpPr>
          <p:cNvPr id="2074" name="AutoShape 32"/>
          <p:cNvCxnSpPr>
            <a:cxnSpLocks noChangeShapeType="1"/>
            <a:stCxn id="2058" idx="7"/>
            <a:endCxn id="2068" idx="3"/>
          </p:cNvCxnSpPr>
          <p:nvPr/>
        </p:nvCxnSpPr>
        <p:spPr bwMode="auto">
          <a:xfrm rot="-5400000">
            <a:off x="5353844" y="467519"/>
            <a:ext cx="836612" cy="1784350"/>
          </a:xfrm>
          <a:prstGeom prst="curvedConnector4">
            <a:avLst>
              <a:gd name="adj1" fmla="val 44023"/>
              <a:gd name="adj2" fmla="val 112722"/>
            </a:avLst>
          </a:prstGeom>
          <a:noFill/>
          <a:ln w="9525">
            <a:solidFill>
              <a:schemeClr val="tx1"/>
            </a:solidFill>
            <a:round/>
            <a:headEnd/>
            <a:tailEnd/>
          </a:ln>
        </p:spPr>
      </p:cxnSp>
      <p:cxnSp>
        <p:nvCxnSpPr>
          <p:cNvPr id="2075" name="AutoShape 33"/>
          <p:cNvCxnSpPr>
            <a:cxnSpLocks noChangeShapeType="1"/>
            <a:stCxn id="2058" idx="5"/>
            <a:endCxn id="2067" idx="1"/>
          </p:cNvCxnSpPr>
          <p:nvPr/>
        </p:nvCxnSpPr>
        <p:spPr bwMode="auto">
          <a:xfrm rot="5400000" flipH="1" flipV="1">
            <a:off x="5613400" y="1530350"/>
            <a:ext cx="25400" cy="1492250"/>
          </a:xfrm>
          <a:prstGeom prst="curvedConnector4">
            <a:avLst>
              <a:gd name="adj1" fmla="val -1312500"/>
              <a:gd name="adj2" fmla="val 57130"/>
            </a:avLst>
          </a:prstGeom>
          <a:noFill/>
          <a:ln w="9525">
            <a:solidFill>
              <a:schemeClr val="tx1"/>
            </a:solidFill>
            <a:round/>
            <a:headEnd/>
            <a:tailEnd/>
          </a:ln>
        </p:spPr>
      </p:cxnSp>
      <p:sp>
        <p:nvSpPr>
          <p:cNvPr id="2076" name="Rectangle 36"/>
          <p:cNvSpPr>
            <a:spLocks noChangeArrowheads="1"/>
          </p:cNvSpPr>
          <p:nvPr/>
        </p:nvSpPr>
        <p:spPr bwMode="auto">
          <a:xfrm flipH="1">
            <a:off x="7885113" y="1268413"/>
            <a:ext cx="765175" cy="314325"/>
          </a:xfrm>
          <a:prstGeom prst="rect">
            <a:avLst/>
          </a:prstGeom>
          <a:solidFill>
            <a:srgbClr val="EAD0B4"/>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leerling</a:t>
            </a:r>
            <a:endParaRPr lang="nl-NL" sz="1400">
              <a:solidFill>
                <a:prstClr val="black"/>
              </a:solidFill>
              <a:latin typeface="Arial" charset="0"/>
              <a:cs typeface="Arial" charset="0"/>
            </a:endParaRPr>
          </a:p>
        </p:txBody>
      </p:sp>
      <p:cxnSp>
        <p:nvCxnSpPr>
          <p:cNvPr id="2078" name="AutoShape 37"/>
          <p:cNvCxnSpPr>
            <a:cxnSpLocks noChangeShapeType="1"/>
            <a:stCxn id="2076" idx="2"/>
            <a:endCxn id="2076" idx="2"/>
          </p:cNvCxnSpPr>
          <p:nvPr/>
        </p:nvCxnSpPr>
        <p:spPr bwMode="auto">
          <a:xfrm>
            <a:off x="8267700" y="1582738"/>
            <a:ext cx="0" cy="0"/>
          </a:xfrm>
          <a:prstGeom prst="straightConnector1">
            <a:avLst/>
          </a:prstGeom>
          <a:noFill/>
          <a:ln w="9525">
            <a:solidFill>
              <a:schemeClr val="tx1"/>
            </a:solidFill>
            <a:round/>
            <a:headEnd/>
            <a:tailEnd/>
          </a:ln>
        </p:spPr>
      </p:cxnSp>
      <p:sp>
        <p:nvSpPr>
          <p:cNvPr id="4" name="Rectangle 42"/>
          <p:cNvSpPr>
            <a:spLocks noChangeArrowheads="1"/>
          </p:cNvSpPr>
          <p:nvPr/>
        </p:nvSpPr>
        <p:spPr bwMode="auto">
          <a:xfrm flipH="1">
            <a:off x="7164388" y="3357563"/>
            <a:ext cx="706437" cy="314325"/>
          </a:xfrm>
          <a:prstGeom prst="rect">
            <a:avLst/>
          </a:prstGeom>
          <a:solidFill>
            <a:srgbClr val="EAD0B4"/>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school</a:t>
            </a:r>
            <a:endParaRPr lang="nl-NL" sz="1400">
              <a:solidFill>
                <a:prstClr val="black"/>
              </a:solidFill>
              <a:latin typeface="Arial" charset="0"/>
              <a:cs typeface="Arial" charset="0"/>
            </a:endParaRPr>
          </a:p>
        </p:txBody>
      </p:sp>
      <p:sp>
        <p:nvSpPr>
          <p:cNvPr id="2079" name="Rectangle 44"/>
          <p:cNvSpPr>
            <a:spLocks noChangeArrowheads="1"/>
          </p:cNvSpPr>
          <p:nvPr/>
        </p:nvSpPr>
        <p:spPr bwMode="auto">
          <a:xfrm flipH="1">
            <a:off x="6227763" y="2997200"/>
            <a:ext cx="509587" cy="314325"/>
          </a:xfrm>
          <a:prstGeom prst="rect">
            <a:avLst/>
          </a:prstGeom>
          <a:solidFill>
            <a:srgbClr val="EAD0B4"/>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klas</a:t>
            </a:r>
            <a:endParaRPr lang="nl-NL" sz="1400">
              <a:solidFill>
                <a:prstClr val="black"/>
              </a:solidFill>
              <a:latin typeface="Arial" charset="0"/>
              <a:cs typeface="Arial" charset="0"/>
            </a:endParaRPr>
          </a:p>
        </p:txBody>
      </p:sp>
      <p:sp>
        <p:nvSpPr>
          <p:cNvPr id="2080" name="Rectangle 46"/>
          <p:cNvSpPr>
            <a:spLocks noChangeArrowheads="1"/>
          </p:cNvSpPr>
          <p:nvPr/>
        </p:nvSpPr>
        <p:spPr bwMode="auto">
          <a:xfrm flipH="1">
            <a:off x="482600" y="1098550"/>
            <a:ext cx="1266825" cy="314325"/>
          </a:xfrm>
          <a:prstGeom prst="rect">
            <a:avLst/>
          </a:prstGeom>
          <a:solidFill>
            <a:srgbClr val="FAFCA2"/>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vaardigheden</a:t>
            </a:r>
            <a:endParaRPr lang="nl-NL" sz="1400">
              <a:solidFill>
                <a:prstClr val="black"/>
              </a:solidFill>
              <a:latin typeface="Arial" charset="0"/>
              <a:cs typeface="Arial" charset="0"/>
            </a:endParaRPr>
          </a:p>
        </p:txBody>
      </p:sp>
      <p:cxnSp>
        <p:nvCxnSpPr>
          <p:cNvPr id="2081" name="AutoShape 48"/>
          <p:cNvCxnSpPr>
            <a:cxnSpLocks noChangeShapeType="1"/>
            <a:endCxn id="2080" idx="3"/>
          </p:cNvCxnSpPr>
          <p:nvPr/>
        </p:nvCxnSpPr>
        <p:spPr bwMode="auto">
          <a:xfrm rot="5400000" flipH="1">
            <a:off x="597694" y="1140619"/>
            <a:ext cx="561975" cy="792163"/>
          </a:xfrm>
          <a:prstGeom prst="bentConnector4">
            <a:avLst>
              <a:gd name="adj1" fmla="val 35875"/>
              <a:gd name="adj2" fmla="val 128856"/>
            </a:avLst>
          </a:prstGeom>
          <a:noFill/>
          <a:ln w="9525">
            <a:solidFill>
              <a:schemeClr val="tx1"/>
            </a:solidFill>
            <a:miter lim="800000"/>
            <a:headEnd/>
            <a:tailEnd type="triangle" w="med" len="med"/>
          </a:ln>
        </p:spPr>
      </p:cxnSp>
      <p:sp>
        <p:nvSpPr>
          <p:cNvPr id="2082" name="Rectangle 49"/>
          <p:cNvSpPr>
            <a:spLocks noChangeArrowheads="1"/>
          </p:cNvSpPr>
          <p:nvPr/>
        </p:nvSpPr>
        <p:spPr bwMode="auto">
          <a:xfrm flipH="1">
            <a:off x="107504" y="3258691"/>
            <a:ext cx="1247775" cy="314325"/>
          </a:xfrm>
          <a:prstGeom prst="rect">
            <a:avLst/>
          </a:prstGeom>
          <a:solidFill>
            <a:srgbClr val="FAFCA2"/>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competenties</a:t>
            </a:r>
            <a:endParaRPr lang="nl-NL" sz="1400">
              <a:solidFill>
                <a:prstClr val="black"/>
              </a:solidFill>
              <a:latin typeface="Arial" charset="0"/>
              <a:cs typeface="Arial" charset="0"/>
            </a:endParaRPr>
          </a:p>
        </p:txBody>
      </p:sp>
      <p:cxnSp>
        <p:nvCxnSpPr>
          <p:cNvPr id="2083" name="AutoShape 50"/>
          <p:cNvCxnSpPr>
            <a:cxnSpLocks noChangeShapeType="1"/>
            <a:endCxn id="2082" idx="0"/>
          </p:cNvCxnSpPr>
          <p:nvPr/>
        </p:nvCxnSpPr>
        <p:spPr bwMode="auto">
          <a:xfrm rot="5400000">
            <a:off x="396591" y="2827697"/>
            <a:ext cx="765795" cy="96193"/>
          </a:xfrm>
          <a:prstGeom prst="bentConnector3">
            <a:avLst>
              <a:gd name="adj1" fmla="val 50000"/>
            </a:avLst>
          </a:prstGeom>
          <a:noFill/>
          <a:ln w="9525">
            <a:solidFill>
              <a:schemeClr val="tx1"/>
            </a:solidFill>
            <a:miter lim="800000"/>
            <a:headEnd/>
            <a:tailEnd type="triangle" w="med" len="med"/>
          </a:ln>
        </p:spPr>
      </p:cxnSp>
      <p:sp>
        <p:nvSpPr>
          <p:cNvPr id="2084" name="Rectangle 51"/>
          <p:cNvSpPr>
            <a:spLocks noChangeArrowheads="1"/>
          </p:cNvSpPr>
          <p:nvPr/>
        </p:nvSpPr>
        <p:spPr bwMode="auto">
          <a:xfrm flipH="1">
            <a:off x="2143125" y="1428750"/>
            <a:ext cx="1308100" cy="314325"/>
          </a:xfrm>
          <a:prstGeom prst="rect">
            <a:avLst/>
          </a:prstGeom>
          <a:solidFill>
            <a:srgbClr val="FAFCA2"/>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mediawijsheid</a:t>
            </a:r>
            <a:endParaRPr lang="nl-NL" sz="1400">
              <a:solidFill>
                <a:prstClr val="black"/>
              </a:solidFill>
              <a:latin typeface="Arial" charset="0"/>
              <a:cs typeface="Arial" charset="0"/>
            </a:endParaRPr>
          </a:p>
        </p:txBody>
      </p:sp>
      <p:cxnSp>
        <p:nvCxnSpPr>
          <p:cNvPr id="2085" name="AutoShape 52"/>
          <p:cNvCxnSpPr>
            <a:cxnSpLocks noChangeShapeType="1"/>
            <a:endCxn id="2084" idx="2"/>
          </p:cNvCxnSpPr>
          <p:nvPr/>
        </p:nvCxnSpPr>
        <p:spPr bwMode="auto">
          <a:xfrm flipV="1">
            <a:off x="2409825" y="1743075"/>
            <a:ext cx="387350" cy="179388"/>
          </a:xfrm>
          <a:prstGeom prst="bentConnector2">
            <a:avLst/>
          </a:prstGeom>
          <a:noFill/>
          <a:ln w="9525">
            <a:solidFill>
              <a:schemeClr val="tx1"/>
            </a:solidFill>
            <a:miter lim="800000"/>
            <a:headEnd/>
            <a:tailEnd type="triangle" w="med" len="med"/>
          </a:ln>
        </p:spPr>
      </p:cxnSp>
      <p:cxnSp>
        <p:nvCxnSpPr>
          <p:cNvPr id="2086" name="AutoShape 53"/>
          <p:cNvCxnSpPr>
            <a:cxnSpLocks noChangeShapeType="1"/>
            <a:stCxn id="2067" idx="2"/>
            <a:endCxn id="2079" idx="0"/>
          </p:cNvCxnSpPr>
          <p:nvPr/>
        </p:nvCxnSpPr>
        <p:spPr bwMode="auto">
          <a:xfrm rot="5400000">
            <a:off x="6447631" y="2502694"/>
            <a:ext cx="530225" cy="458788"/>
          </a:xfrm>
          <a:prstGeom prst="bentConnector3">
            <a:avLst>
              <a:gd name="adj1" fmla="val 50000"/>
            </a:avLst>
          </a:prstGeom>
          <a:noFill/>
          <a:ln w="9525">
            <a:solidFill>
              <a:schemeClr val="tx1"/>
            </a:solidFill>
            <a:miter lim="800000"/>
            <a:headEnd/>
            <a:tailEnd type="triangle" w="med" len="med"/>
          </a:ln>
        </p:spPr>
      </p:cxnSp>
      <p:cxnSp>
        <p:nvCxnSpPr>
          <p:cNvPr id="2087" name="AutoShape 54"/>
          <p:cNvCxnSpPr>
            <a:cxnSpLocks noChangeShapeType="1"/>
            <a:stCxn id="2067" idx="2"/>
          </p:cNvCxnSpPr>
          <p:nvPr/>
        </p:nvCxnSpPr>
        <p:spPr bwMode="auto">
          <a:xfrm rot="16200000" flipH="1">
            <a:off x="6784975" y="2624138"/>
            <a:ext cx="890588" cy="576262"/>
          </a:xfrm>
          <a:prstGeom prst="bentConnector3">
            <a:avLst>
              <a:gd name="adj1" fmla="val 49912"/>
            </a:avLst>
          </a:prstGeom>
          <a:noFill/>
          <a:ln w="9525">
            <a:solidFill>
              <a:schemeClr val="tx1"/>
            </a:solidFill>
            <a:miter lim="800000"/>
            <a:headEnd/>
            <a:tailEnd type="triangle" w="med" len="med"/>
          </a:ln>
        </p:spPr>
      </p:cxnSp>
      <p:cxnSp>
        <p:nvCxnSpPr>
          <p:cNvPr id="2088" name="AutoShape 55"/>
          <p:cNvCxnSpPr>
            <a:cxnSpLocks noChangeShapeType="1"/>
            <a:stCxn id="2067" idx="3"/>
            <a:endCxn id="2076" idx="2"/>
          </p:cNvCxnSpPr>
          <p:nvPr/>
        </p:nvCxnSpPr>
        <p:spPr bwMode="auto">
          <a:xfrm flipV="1">
            <a:off x="7510463" y="1582738"/>
            <a:ext cx="757237" cy="681037"/>
          </a:xfrm>
          <a:prstGeom prst="bentConnector2">
            <a:avLst/>
          </a:prstGeom>
          <a:noFill/>
          <a:ln w="9525">
            <a:solidFill>
              <a:schemeClr val="tx1"/>
            </a:solidFill>
            <a:miter lim="800000"/>
            <a:headEnd/>
            <a:tailEnd type="triangle" w="med" len="med"/>
          </a:ln>
        </p:spPr>
      </p:cxnSp>
      <p:sp>
        <p:nvSpPr>
          <p:cNvPr id="2089" name="Rectangle 56"/>
          <p:cNvSpPr>
            <a:spLocks noChangeArrowheads="1"/>
          </p:cNvSpPr>
          <p:nvPr/>
        </p:nvSpPr>
        <p:spPr bwMode="auto">
          <a:xfrm flipH="1">
            <a:off x="1346200" y="2825750"/>
            <a:ext cx="1798638" cy="314325"/>
          </a:xfrm>
          <a:prstGeom prst="rect">
            <a:avLst/>
          </a:prstGeom>
          <a:no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doorstromingsmodel</a:t>
            </a:r>
            <a:endParaRPr lang="nl-NL" sz="1400">
              <a:solidFill>
                <a:prstClr val="black"/>
              </a:solidFill>
              <a:latin typeface="Arial" charset="0"/>
              <a:cs typeface="Arial" charset="0"/>
            </a:endParaRPr>
          </a:p>
        </p:txBody>
      </p:sp>
      <p:cxnSp>
        <p:nvCxnSpPr>
          <p:cNvPr id="2090" name="AutoShape 57"/>
          <p:cNvCxnSpPr>
            <a:cxnSpLocks noChangeShapeType="1"/>
            <a:endCxn id="2089" idx="0"/>
          </p:cNvCxnSpPr>
          <p:nvPr/>
        </p:nvCxnSpPr>
        <p:spPr bwMode="auto">
          <a:xfrm rot="16200000" flipH="1">
            <a:off x="1616869" y="2196307"/>
            <a:ext cx="287337" cy="971550"/>
          </a:xfrm>
          <a:prstGeom prst="bentConnector3">
            <a:avLst>
              <a:gd name="adj1" fmla="val 49722"/>
            </a:avLst>
          </a:prstGeom>
          <a:noFill/>
          <a:ln w="9525">
            <a:solidFill>
              <a:schemeClr val="tx1"/>
            </a:solidFill>
            <a:miter lim="800000"/>
            <a:headEnd/>
            <a:tailEnd type="triangle" w="med" len="med"/>
          </a:ln>
        </p:spPr>
      </p:cxnSp>
      <p:cxnSp>
        <p:nvCxnSpPr>
          <p:cNvPr id="2091" name="AutoShape 60"/>
          <p:cNvCxnSpPr>
            <a:cxnSpLocks noChangeShapeType="1"/>
            <a:stCxn id="2089" idx="2"/>
            <a:endCxn id="2092" idx="6"/>
          </p:cNvCxnSpPr>
          <p:nvPr/>
        </p:nvCxnSpPr>
        <p:spPr bwMode="auto">
          <a:xfrm rot="16200000" flipH="1">
            <a:off x="2218627" y="3166967"/>
            <a:ext cx="288925" cy="235140"/>
          </a:xfrm>
          <a:prstGeom prst="straightConnector1">
            <a:avLst/>
          </a:prstGeom>
          <a:noFill/>
          <a:ln w="9525">
            <a:solidFill>
              <a:schemeClr val="tx1"/>
            </a:solidFill>
            <a:round/>
            <a:headEnd/>
            <a:tailEnd type="triangle" w="med" len="med"/>
          </a:ln>
        </p:spPr>
      </p:cxnSp>
      <p:sp>
        <p:nvSpPr>
          <p:cNvPr id="2092" name="AutoShape 63"/>
          <p:cNvSpPr>
            <a:spLocks noChangeArrowheads="1"/>
          </p:cNvSpPr>
          <p:nvPr/>
        </p:nvSpPr>
        <p:spPr bwMode="auto">
          <a:xfrm>
            <a:off x="1475656" y="3429000"/>
            <a:ext cx="2010006" cy="306735"/>
          </a:xfrm>
          <a:prstGeom prst="bevel">
            <a:avLst>
              <a:gd name="adj" fmla="val 12500"/>
            </a:avLst>
          </a:prstGeom>
          <a:solidFill>
            <a:schemeClr val="bg1">
              <a:lumMod val="95000"/>
            </a:schemeClr>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900">
                <a:solidFill>
                  <a:srgbClr val="1F497D"/>
                </a:solidFill>
                <a:latin typeface="Arial" charset="0"/>
                <a:cs typeface="Arial" charset="0"/>
              </a:rPr>
              <a:t>bijv.via de ICT-ontwikkelingslijnen</a:t>
            </a:r>
            <a:endParaRPr lang="nl-NL" sz="1200">
              <a:solidFill>
                <a:srgbClr val="1F497D"/>
              </a:solidFill>
              <a:latin typeface="Arial" charset="0"/>
              <a:cs typeface="Arial" charset="0"/>
            </a:endParaRPr>
          </a:p>
        </p:txBody>
      </p:sp>
      <p:cxnSp>
        <p:nvCxnSpPr>
          <p:cNvPr id="2112" name="AutoShape 64"/>
          <p:cNvCxnSpPr>
            <a:cxnSpLocks noChangeShapeType="1"/>
            <a:stCxn id="2052" idx="3"/>
            <a:endCxn id="2094" idx="7"/>
          </p:cNvCxnSpPr>
          <p:nvPr/>
        </p:nvCxnSpPr>
        <p:spPr bwMode="auto">
          <a:xfrm rot="5400000">
            <a:off x="2626911" y="3361873"/>
            <a:ext cx="900194" cy="1289832"/>
          </a:xfrm>
          <a:prstGeom prst="curvedConnector3">
            <a:avLst>
              <a:gd name="adj1" fmla="val 50000"/>
            </a:avLst>
          </a:prstGeom>
          <a:noFill/>
          <a:ln w="9525">
            <a:solidFill>
              <a:schemeClr val="tx1"/>
            </a:solidFill>
            <a:round/>
            <a:headEnd/>
            <a:tailEnd type="triangle" w="med" len="med"/>
          </a:ln>
        </p:spPr>
      </p:cxnSp>
      <p:sp>
        <p:nvSpPr>
          <p:cNvPr id="2094" name="Oval 65"/>
          <p:cNvSpPr>
            <a:spLocks noChangeArrowheads="1"/>
          </p:cNvSpPr>
          <p:nvPr/>
        </p:nvSpPr>
        <p:spPr bwMode="auto">
          <a:xfrm>
            <a:off x="1201738" y="4351338"/>
            <a:ext cx="1441450" cy="720725"/>
          </a:xfrm>
          <a:prstGeom prst="ellipse">
            <a:avLst/>
          </a:prstGeom>
          <a:solidFill>
            <a:schemeClr val="accent4">
              <a:lumMod val="60000"/>
              <a:lumOff val="40000"/>
            </a:schemeClr>
          </a:solidFill>
          <a:ln w="9525">
            <a:solidFill>
              <a:schemeClr val="tx1"/>
            </a:solidFill>
            <a:round/>
            <a:headEnd/>
            <a:tailEnd/>
          </a:ln>
        </p:spPr>
        <p:txBody>
          <a:bodyPr wrap="none" anchor="ctr"/>
          <a:lstStyle/>
          <a:p>
            <a:pPr algn="ctr" fontAlgn="base">
              <a:spcBef>
                <a:spcPct val="0"/>
              </a:spcBef>
              <a:spcAft>
                <a:spcPct val="0"/>
              </a:spcAft>
            </a:pPr>
            <a:r>
              <a:rPr lang="nl-BE">
                <a:solidFill>
                  <a:prstClr val="black"/>
                </a:solidFill>
                <a:latin typeface="Arial" charset="0"/>
                <a:cs typeface="Arial" charset="0"/>
              </a:rPr>
              <a:t>bewaking</a:t>
            </a:r>
            <a:endParaRPr lang="nl-NL">
              <a:solidFill>
                <a:prstClr val="black"/>
              </a:solidFill>
              <a:latin typeface="Arial" charset="0"/>
              <a:cs typeface="Arial" charset="0"/>
            </a:endParaRPr>
          </a:p>
        </p:txBody>
      </p:sp>
      <p:cxnSp>
        <p:nvCxnSpPr>
          <p:cNvPr id="2096" name="AutoShape 67"/>
          <p:cNvCxnSpPr>
            <a:cxnSpLocks noChangeShapeType="1"/>
            <a:stCxn id="2094" idx="5"/>
            <a:endCxn id="2097" idx="1"/>
          </p:cNvCxnSpPr>
          <p:nvPr/>
        </p:nvCxnSpPr>
        <p:spPr bwMode="auto">
          <a:xfrm rot="16200000" flipH="1">
            <a:off x="2302669" y="5096669"/>
            <a:ext cx="1047750" cy="788988"/>
          </a:xfrm>
          <a:prstGeom prst="bentConnector4">
            <a:avLst>
              <a:gd name="adj1" fmla="val 37472"/>
              <a:gd name="adj2" fmla="val 128977"/>
            </a:avLst>
          </a:prstGeom>
          <a:noFill/>
          <a:ln w="9525">
            <a:solidFill>
              <a:schemeClr val="tx1"/>
            </a:solidFill>
            <a:miter lim="800000"/>
            <a:headEnd/>
            <a:tailEnd type="triangle" w="med" len="med"/>
          </a:ln>
        </p:spPr>
      </p:cxnSp>
      <p:sp>
        <p:nvSpPr>
          <p:cNvPr id="2097" name="Rectangle 68"/>
          <p:cNvSpPr>
            <a:spLocks noChangeArrowheads="1"/>
          </p:cNvSpPr>
          <p:nvPr/>
        </p:nvSpPr>
        <p:spPr bwMode="auto">
          <a:xfrm flipH="1">
            <a:off x="1785938" y="5857875"/>
            <a:ext cx="1435100" cy="314325"/>
          </a:xfrm>
          <a:prstGeom prst="rect">
            <a:avLst/>
          </a:prstGeom>
          <a:solidFill>
            <a:srgbClr val="FAFCA2"/>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ICT-beleidsplan</a:t>
            </a:r>
            <a:endParaRPr lang="nl-NL" sz="1400">
              <a:solidFill>
                <a:prstClr val="black"/>
              </a:solidFill>
              <a:latin typeface="Arial" charset="0"/>
              <a:cs typeface="Arial" charset="0"/>
            </a:endParaRPr>
          </a:p>
        </p:txBody>
      </p:sp>
      <p:cxnSp>
        <p:nvCxnSpPr>
          <p:cNvPr id="2098" name="AutoShape 69"/>
          <p:cNvCxnSpPr>
            <a:cxnSpLocks noChangeShapeType="1"/>
            <a:stCxn id="2094" idx="2"/>
            <a:endCxn id="2099" idx="0"/>
          </p:cNvCxnSpPr>
          <p:nvPr/>
        </p:nvCxnSpPr>
        <p:spPr bwMode="auto">
          <a:xfrm rot="10800000" flipV="1">
            <a:off x="944563" y="4711700"/>
            <a:ext cx="257175" cy="661988"/>
          </a:xfrm>
          <a:prstGeom prst="bentConnector2">
            <a:avLst/>
          </a:prstGeom>
          <a:noFill/>
          <a:ln w="9525">
            <a:solidFill>
              <a:schemeClr val="tx1"/>
            </a:solidFill>
            <a:miter lim="800000"/>
            <a:headEnd/>
            <a:tailEnd type="triangle" w="med" len="med"/>
          </a:ln>
        </p:spPr>
      </p:cxnSp>
      <p:sp>
        <p:nvSpPr>
          <p:cNvPr id="2099" name="Rectangle 70"/>
          <p:cNvSpPr>
            <a:spLocks noChangeArrowheads="1"/>
          </p:cNvSpPr>
          <p:nvPr/>
        </p:nvSpPr>
        <p:spPr bwMode="auto">
          <a:xfrm flipH="1">
            <a:off x="395288" y="5373688"/>
            <a:ext cx="1100137" cy="314325"/>
          </a:xfrm>
          <a:prstGeom prst="rect">
            <a:avLst/>
          </a:prstGeom>
          <a:solidFill>
            <a:srgbClr val="FAFCA2"/>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doorlichting</a:t>
            </a:r>
            <a:endParaRPr lang="nl-NL" sz="1400">
              <a:solidFill>
                <a:prstClr val="black"/>
              </a:solidFill>
              <a:latin typeface="Arial" charset="0"/>
              <a:cs typeface="Arial" charset="0"/>
            </a:endParaRPr>
          </a:p>
        </p:txBody>
      </p:sp>
      <p:sp>
        <p:nvSpPr>
          <p:cNvPr id="2100" name="Rectangle 71"/>
          <p:cNvSpPr>
            <a:spLocks noChangeArrowheads="1"/>
          </p:cNvSpPr>
          <p:nvPr/>
        </p:nvSpPr>
        <p:spPr bwMode="auto">
          <a:xfrm flipH="1">
            <a:off x="285750" y="4000500"/>
            <a:ext cx="1219200" cy="314325"/>
          </a:xfrm>
          <a:prstGeom prst="rect">
            <a:avLst/>
          </a:prstGeom>
          <a:solidFill>
            <a:srgbClr val="FAFCA2"/>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schoolleiding</a:t>
            </a:r>
            <a:endParaRPr lang="nl-NL" sz="1400">
              <a:solidFill>
                <a:prstClr val="black"/>
              </a:solidFill>
              <a:latin typeface="Arial" charset="0"/>
              <a:cs typeface="Arial" charset="0"/>
            </a:endParaRPr>
          </a:p>
        </p:txBody>
      </p:sp>
      <p:cxnSp>
        <p:nvCxnSpPr>
          <p:cNvPr id="2101" name="AutoShape 72"/>
          <p:cNvCxnSpPr>
            <a:cxnSpLocks noChangeShapeType="1"/>
            <a:stCxn id="2094" idx="0"/>
            <a:endCxn id="2100" idx="0"/>
          </p:cNvCxnSpPr>
          <p:nvPr/>
        </p:nvCxnSpPr>
        <p:spPr bwMode="auto">
          <a:xfrm rot="16200000" flipV="1">
            <a:off x="1233488" y="3662362"/>
            <a:ext cx="350838" cy="1027113"/>
          </a:xfrm>
          <a:prstGeom prst="bentConnector3">
            <a:avLst>
              <a:gd name="adj1" fmla="val 165157"/>
            </a:avLst>
          </a:prstGeom>
          <a:noFill/>
          <a:ln w="9525">
            <a:solidFill>
              <a:schemeClr val="tx1"/>
            </a:solidFill>
            <a:miter lim="800000"/>
            <a:headEnd/>
            <a:tailEnd type="triangle" w="med" len="med"/>
          </a:ln>
        </p:spPr>
      </p:cxnSp>
      <p:sp>
        <p:nvSpPr>
          <p:cNvPr id="2102" name="Rectangle 73"/>
          <p:cNvSpPr>
            <a:spLocks noChangeArrowheads="1"/>
          </p:cNvSpPr>
          <p:nvPr/>
        </p:nvSpPr>
        <p:spPr bwMode="auto">
          <a:xfrm flipH="1">
            <a:off x="3214688" y="4829175"/>
            <a:ext cx="765175" cy="314325"/>
          </a:xfrm>
          <a:prstGeom prst="rect">
            <a:avLst/>
          </a:prstGeom>
          <a:solidFill>
            <a:srgbClr val="FAFCA2"/>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i-coach</a:t>
            </a:r>
            <a:endParaRPr lang="nl-NL" sz="1400">
              <a:solidFill>
                <a:prstClr val="black"/>
              </a:solidFill>
              <a:latin typeface="Arial" charset="0"/>
              <a:cs typeface="Arial" charset="0"/>
            </a:endParaRPr>
          </a:p>
        </p:txBody>
      </p:sp>
      <p:cxnSp>
        <p:nvCxnSpPr>
          <p:cNvPr id="2103" name="AutoShape 74"/>
          <p:cNvCxnSpPr>
            <a:cxnSpLocks noChangeShapeType="1"/>
            <a:stCxn id="2094" idx="6"/>
            <a:endCxn id="2102" idx="0"/>
          </p:cNvCxnSpPr>
          <p:nvPr/>
        </p:nvCxnSpPr>
        <p:spPr bwMode="auto">
          <a:xfrm>
            <a:off x="2643188" y="4711700"/>
            <a:ext cx="954087" cy="117475"/>
          </a:xfrm>
          <a:prstGeom prst="bentConnector2">
            <a:avLst/>
          </a:prstGeom>
          <a:noFill/>
          <a:ln w="9525">
            <a:solidFill>
              <a:schemeClr val="tx1"/>
            </a:solidFill>
            <a:miter lim="800000"/>
            <a:headEnd/>
            <a:tailEnd type="triangle" w="med" len="med"/>
          </a:ln>
        </p:spPr>
      </p:cxnSp>
      <p:sp>
        <p:nvSpPr>
          <p:cNvPr id="2104" name="AutoShape 75"/>
          <p:cNvSpPr>
            <a:spLocks noChangeArrowheads="1"/>
          </p:cNvSpPr>
          <p:nvPr/>
        </p:nvSpPr>
        <p:spPr bwMode="auto">
          <a:xfrm>
            <a:off x="7643813" y="2460625"/>
            <a:ext cx="1214437" cy="539750"/>
          </a:xfrm>
          <a:prstGeom prst="flowChartMultidocument">
            <a:avLst/>
          </a:prstGeom>
          <a:gradFill rotWithShape="1">
            <a:gsLst>
              <a:gs pos="0">
                <a:srgbClr val="FAFCA2">
                  <a:alpha val="60001"/>
                </a:srgbClr>
              </a:gs>
              <a:gs pos="100000">
                <a:srgbClr val="2F11E1">
                  <a:alpha val="60001"/>
                </a:srgbClr>
              </a:gs>
            </a:gsLst>
            <a:lin ang="2700000" scaled="1"/>
          </a:gradFill>
          <a:ln w="9525">
            <a:solidFill>
              <a:schemeClr val="tx1"/>
            </a:solidFill>
            <a:miter lim="800000"/>
            <a:headEnd/>
            <a:tailEnd/>
          </a:ln>
        </p:spPr>
        <p:txBody>
          <a:bodyPr anchor="ctr">
            <a:spAutoFit/>
          </a:bodyPr>
          <a:lstStyle/>
          <a:p>
            <a:pPr algn="ctr" fontAlgn="base">
              <a:spcBef>
                <a:spcPct val="0"/>
              </a:spcBef>
              <a:spcAft>
                <a:spcPct val="0"/>
              </a:spcAft>
            </a:pPr>
            <a:r>
              <a:rPr lang="nl-BE" sz="1100">
                <a:solidFill>
                  <a:prstClr val="black"/>
                </a:solidFill>
                <a:latin typeface="Arial" charset="0"/>
                <a:cs typeface="Arial" charset="0"/>
              </a:rPr>
              <a:t>gewaarborgd aanbod</a:t>
            </a:r>
            <a:endParaRPr lang="nl-NL" sz="1100">
              <a:solidFill>
                <a:prstClr val="black"/>
              </a:solidFill>
              <a:latin typeface="Arial" charset="0"/>
              <a:cs typeface="Arial" charset="0"/>
            </a:endParaRPr>
          </a:p>
        </p:txBody>
      </p:sp>
      <p:cxnSp>
        <p:nvCxnSpPr>
          <p:cNvPr id="2105" name="AutoShape 78"/>
          <p:cNvCxnSpPr>
            <a:cxnSpLocks noChangeShapeType="1"/>
            <a:endCxn id="2104" idx="2"/>
          </p:cNvCxnSpPr>
          <p:nvPr/>
        </p:nvCxnSpPr>
        <p:spPr bwMode="auto">
          <a:xfrm flipV="1">
            <a:off x="7870825" y="2979738"/>
            <a:ext cx="295275" cy="534987"/>
          </a:xfrm>
          <a:prstGeom prst="bentConnector2">
            <a:avLst/>
          </a:prstGeom>
          <a:noFill/>
          <a:ln w="9525">
            <a:solidFill>
              <a:schemeClr val="tx1"/>
            </a:solidFill>
            <a:miter lim="800000"/>
            <a:headEnd/>
            <a:tailEnd type="triangle" w="med" len="med"/>
          </a:ln>
        </p:spPr>
      </p:cxnSp>
      <p:sp>
        <p:nvSpPr>
          <p:cNvPr id="75" name="AutoShape 63"/>
          <p:cNvSpPr>
            <a:spLocks noChangeArrowheads="1"/>
          </p:cNvSpPr>
          <p:nvPr/>
        </p:nvSpPr>
        <p:spPr bwMode="auto">
          <a:xfrm>
            <a:off x="7688263" y="5662613"/>
            <a:ext cx="1184275" cy="306387"/>
          </a:xfrm>
          <a:prstGeom prst="bevel">
            <a:avLst>
              <a:gd name="adj" fmla="val 12500"/>
            </a:avLst>
          </a:prstGeom>
          <a:solidFill>
            <a:schemeClr val="bg1">
              <a:lumMod val="95000"/>
            </a:schemeClr>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900">
                <a:solidFill>
                  <a:srgbClr val="1F497D"/>
                </a:solidFill>
                <a:latin typeface="Arial" charset="0"/>
                <a:cs typeface="Arial" charset="0"/>
              </a:rPr>
              <a:t>Bijv.: ICT-platform</a:t>
            </a:r>
            <a:endParaRPr lang="nl-NL" sz="1200">
              <a:solidFill>
                <a:srgbClr val="1F497D"/>
              </a:solidFill>
              <a:latin typeface="Arial" charset="0"/>
              <a:cs typeface="Arial" charset="0"/>
            </a:endParaRPr>
          </a:p>
        </p:txBody>
      </p:sp>
      <p:cxnSp>
        <p:nvCxnSpPr>
          <p:cNvPr id="76" name="AutoShape 60"/>
          <p:cNvCxnSpPr>
            <a:cxnSpLocks noChangeShapeType="1"/>
            <a:stCxn id="2059" idx="2"/>
            <a:endCxn id="75" idx="5"/>
          </p:cNvCxnSpPr>
          <p:nvPr/>
        </p:nvCxnSpPr>
        <p:spPr bwMode="auto">
          <a:xfrm rot="16200000" flipH="1">
            <a:off x="7271544" y="5360194"/>
            <a:ext cx="100013" cy="809625"/>
          </a:xfrm>
          <a:prstGeom prst="straightConnector1">
            <a:avLst/>
          </a:prstGeom>
          <a:noFill/>
          <a:ln w="9525">
            <a:solidFill>
              <a:schemeClr val="tx1"/>
            </a:solidFill>
            <a:round/>
            <a:headEnd/>
            <a:tailEnd type="triangle" w="med" len="med"/>
          </a:ln>
        </p:spPr>
      </p:cxnSp>
      <p:sp>
        <p:nvSpPr>
          <p:cNvPr id="2109" name="AutoShape 63"/>
          <p:cNvSpPr>
            <a:spLocks noChangeArrowheads="1"/>
          </p:cNvSpPr>
          <p:nvPr/>
        </p:nvSpPr>
        <p:spPr bwMode="auto">
          <a:xfrm>
            <a:off x="168275" y="6429375"/>
            <a:ext cx="1903413" cy="306388"/>
          </a:xfrm>
          <a:prstGeom prst="bevel">
            <a:avLst>
              <a:gd name="adj" fmla="val 12500"/>
            </a:avLst>
          </a:prstGeom>
          <a:solidFill>
            <a:schemeClr val="bg1">
              <a:lumMod val="95000"/>
            </a:schemeClr>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900">
                <a:solidFill>
                  <a:srgbClr val="1F497D"/>
                </a:solidFill>
                <a:latin typeface="Arial" charset="0"/>
                <a:cs typeface="Arial" charset="0"/>
              </a:rPr>
              <a:t>Bijv.: Pictos, ICT-beleidsplan,…</a:t>
            </a:r>
            <a:endParaRPr lang="nl-NL" sz="1200">
              <a:solidFill>
                <a:srgbClr val="1F497D"/>
              </a:solidFill>
              <a:latin typeface="Arial" charset="0"/>
              <a:cs typeface="Arial" charset="0"/>
            </a:endParaRPr>
          </a:p>
        </p:txBody>
      </p:sp>
      <p:cxnSp>
        <p:nvCxnSpPr>
          <p:cNvPr id="62" name="AutoShape 55"/>
          <p:cNvCxnSpPr>
            <a:cxnSpLocks noChangeShapeType="1"/>
            <a:stCxn id="2076" idx="1"/>
            <a:endCxn id="3" idx="3"/>
          </p:cNvCxnSpPr>
          <p:nvPr/>
        </p:nvCxnSpPr>
        <p:spPr bwMode="auto">
          <a:xfrm flipH="1" flipV="1">
            <a:off x="8347075" y="581025"/>
            <a:ext cx="303213" cy="844550"/>
          </a:xfrm>
          <a:prstGeom prst="bentConnector3">
            <a:avLst>
              <a:gd name="adj1" fmla="val -75394"/>
            </a:avLst>
          </a:prstGeom>
          <a:noFill/>
          <a:ln w="9525">
            <a:solidFill>
              <a:schemeClr val="tx1"/>
            </a:solidFill>
            <a:miter lim="800000"/>
            <a:headEnd/>
            <a:tailEnd type="triangle" w="med" len="med"/>
          </a:ln>
        </p:spPr>
      </p:cxnSp>
      <p:cxnSp>
        <p:nvCxnSpPr>
          <p:cNvPr id="65" name="AutoShape 60"/>
          <p:cNvCxnSpPr>
            <a:cxnSpLocks noChangeShapeType="1"/>
            <a:stCxn id="2097" idx="2"/>
            <a:endCxn id="2109" idx="1"/>
          </p:cNvCxnSpPr>
          <p:nvPr/>
        </p:nvCxnSpPr>
        <p:spPr bwMode="auto">
          <a:xfrm rot="5400000">
            <a:off x="2062956" y="6142832"/>
            <a:ext cx="411163" cy="469900"/>
          </a:xfrm>
          <a:prstGeom prst="straightConnector1">
            <a:avLst/>
          </a:prstGeom>
          <a:noFill/>
          <a:ln w="9525">
            <a:solidFill>
              <a:schemeClr val="tx1"/>
            </a:solidFill>
            <a:round/>
            <a:headEnd/>
            <a:tailEnd type="triangle" w="med" len="med"/>
          </a:ln>
        </p:spPr>
      </p:cxnSp>
      <p:cxnSp>
        <p:nvCxnSpPr>
          <p:cNvPr id="115" name="Gekromde verbindingslijn 114"/>
          <p:cNvCxnSpPr>
            <a:stCxn id="68" idx="7"/>
            <a:endCxn id="2097" idx="0"/>
          </p:cNvCxnSpPr>
          <p:nvPr/>
        </p:nvCxnSpPr>
        <p:spPr>
          <a:xfrm rot="5400000">
            <a:off x="2940844" y="2980532"/>
            <a:ext cx="2439987" cy="3314700"/>
          </a:xfrm>
          <a:prstGeom prst="curvedConnector3">
            <a:avLst>
              <a:gd name="adj1" fmla="val 15794"/>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Gekromde verbindingslijn 136"/>
          <p:cNvCxnSpPr>
            <a:stCxn id="60" idx="7"/>
            <a:endCxn id="2097" idx="2"/>
          </p:cNvCxnSpPr>
          <p:nvPr/>
        </p:nvCxnSpPr>
        <p:spPr>
          <a:xfrm rot="5400000">
            <a:off x="3169444" y="5434807"/>
            <a:ext cx="71437" cy="1403350"/>
          </a:xfrm>
          <a:prstGeom prst="curvedConnector3">
            <a:avLst>
              <a:gd name="adj1" fmla="val 819394"/>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2"/>
          <p:cNvSpPr txBox="1">
            <a:spLocks noChangeArrowheads="1"/>
          </p:cNvSpPr>
          <p:nvPr/>
        </p:nvSpPr>
        <p:spPr>
          <a:xfrm>
            <a:off x="-24624" y="4554"/>
            <a:ext cx="1807033" cy="400110"/>
          </a:xfrm>
          <a:prstGeom prst="rect">
            <a:avLst/>
          </a:prstGeom>
        </p:spPr>
        <p:txBody>
          <a:bodyPr vert="horz" wrap="none" lIns="91440" tIns="45720" rIns="91440" bIns="45720" rtlCol="0" anchor="ctr">
            <a:spAutoFit/>
          </a:bodyPr>
          <a:lstStyle/>
          <a:p>
            <a:pPr>
              <a:spcBef>
                <a:spcPct val="0"/>
              </a:spcBef>
              <a:defRPr/>
            </a:pPr>
            <a:r>
              <a:rPr lang="nl-BE" sz="2000">
                <a:solidFill>
                  <a:srgbClr val="1F497D"/>
                </a:solidFill>
                <a:effectLst>
                  <a:reflection blurRad="12700" stA="48000" endA="300" endPos="55000" dir="5400000" sy="-90000" algn="bl" rotWithShape="0"/>
                </a:effectLst>
                <a:cs typeface="Arial" charset="0"/>
              </a:rPr>
              <a:t>ordeningskader</a:t>
            </a:r>
            <a:endParaRPr lang="nl-NL" sz="2000">
              <a:solidFill>
                <a:srgbClr val="1F497D"/>
              </a:solidFill>
              <a:effectLst>
                <a:reflection blurRad="12700" stA="48000" endA="300" endPos="55000" dir="5400000" sy="-90000" algn="bl" rotWithShape="0"/>
              </a:effectLst>
              <a:cs typeface="Arial" charset="0"/>
            </a:endParaRPr>
          </a:p>
        </p:txBody>
      </p:sp>
      <p:sp>
        <p:nvSpPr>
          <p:cNvPr id="66" name="AutoShape 63"/>
          <p:cNvSpPr>
            <a:spLocks noChangeArrowheads="1"/>
          </p:cNvSpPr>
          <p:nvPr/>
        </p:nvSpPr>
        <p:spPr bwMode="auto">
          <a:xfrm>
            <a:off x="7646236" y="908720"/>
            <a:ext cx="1490956" cy="306735"/>
          </a:xfrm>
          <a:prstGeom prst="bevel">
            <a:avLst>
              <a:gd name="adj" fmla="val 12500"/>
            </a:avLst>
          </a:prstGeom>
          <a:solidFill>
            <a:schemeClr val="bg1">
              <a:lumMod val="95000"/>
            </a:schemeClr>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900">
                <a:solidFill>
                  <a:srgbClr val="1F497D"/>
                </a:solidFill>
                <a:latin typeface="Arial" charset="0"/>
                <a:cs typeface="Arial" charset="0"/>
              </a:rPr>
              <a:t>bijv.via </a:t>
            </a:r>
            <a:r>
              <a:rPr lang="nl-BE" sz="900" smtClean="0">
                <a:solidFill>
                  <a:srgbClr val="1F497D"/>
                </a:solidFill>
                <a:latin typeface="Arial" charset="0"/>
                <a:cs typeface="Arial" charset="0"/>
              </a:rPr>
              <a:t>leerlingenwijzers</a:t>
            </a:r>
            <a:endParaRPr lang="nl-NL" sz="1200">
              <a:solidFill>
                <a:srgbClr val="1F497D"/>
              </a:solidFill>
              <a:latin typeface="Arial" charset="0"/>
              <a:cs typeface="Arial" charset="0"/>
            </a:endParaRPr>
          </a:p>
        </p:txBody>
      </p:sp>
    </p:spTree>
    <p:extLst>
      <p:ext uri="{BB962C8B-B14F-4D97-AF65-F5344CB8AC3E}">
        <p14:creationId xmlns:p14="http://schemas.microsoft.com/office/powerpoint/2010/main" val="205337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heckerboard(across)">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1000"/>
                                  </p:stCondLst>
                                  <p:childTnLst>
                                    <p:set>
                                      <p:cBhvr>
                                        <p:cTn id="14" dur="1" fill="hold">
                                          <p:stCondLst>
                                            <p:cond delay="0"/>
                                          </p:stCondLst>
                                        </p:cTn>
                                        <p:tgtEl>
                                          <p:spTgt spid="2053"/>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1000"/>
                                  </p:stCondLst>
                                  <p:childTnLst>
                                    <p:set>
                                      <p:cBhvr>
                                        <p:cTn id="17" dur="1" fill="hold">
                                          <p:stCondLst>
                                            <p:cond delay="0"/>
                                          </p:stCondLst>
                                        </p:cTn>
                                        <p:tgtEl>
                                          <p:spTgt spid="2055"/>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nodeType="afterEffect">
                                  <p:stCondLst>
                                    <p:cond delay="1000"/>
                                  </p:stCondLst>
                                  <p:childTnLst>
                                    <p:set>
                                      <p:cBhvr>
                                        <p:cTn id="20" dur="1" fill="hold">
                                          <p:stCondLst>
                                            <p:cond delay="0"/>
                                          </p:stCondLst>
                                        </p:cTn>
                                        <p:tgtEl>
                                          <p:spTgt spid="21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57"/>
                                        </p:tgtEl>
                                        <p:attrNameLst>
                                          <p:attrName>style.visibility</p:attrName>
                                        </p:attrNameLst>
                                      </p:cBhvr>
                                      <p:to>
                                        <p:strVal val="visible"/>
                                      </p:to>
                                    </p:set>
                                    <p:anim calcmode="lin" valueType="num">
                                      <p:cBhvr additive="base">
                                        <p:cTn id="25" dur="500" fill="hold"/>
                                        <p:tgtEl>
                                          <p:spTgt spid="2057"/>
                                        </p:tgtEl>
                                        <p:attrNameLst>
                                          <p:attrName>ppt_x</p:attrName>
                                        </p:attrNameLst>
                                      </p:cBhvr>
                                      <p:tavLst>
                                        <p:tav tm="0">
                                          <p:val>
                                            <p:strVal val="#ppt_x"/>
                                          </p:val>
                                        </p:tav>
                                        <p:tav tm="100000">
                                          <p:val>
                                            <p:strVal val="#ppt_x"/>
                                          </p:val>
                                        </p:tav>
                                      </p:tavLst>
                                    </p:anim>
                                    <p:anim calcmode="lin" valueType="num">
                                      <p:cBhvr additive="base">
                                        <p:cTn id="26" dur="500" fill="hold"/>
                                        <p:tgtEl>
                                          <p:spTgt spid="2057"/>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 presetClass="entr" presetSubtype="0" fill="hold" nodeType="afterEffect">
                                  <p:stCondLst>
                                    <p:cond delay="1000"/>
                                  </p:stCondLst>
                                  <p:childTnLst>
                                    <p:set>
                                      <p:cBhvr>
                                        <p:cTn id="29" dur="1" fill="hold">
                                          <p:stCondLst>
                                            <p:cond delay="0"/>
                                          </p:stCondLst>
                                        </p:cTn>
                                        <p:tgtEl>
                                          <p:spTgt spid="2063"/>
                                        </p:tgtEl>
                                        <p:attrNameLst>
                                          <p:attrName>style.visibility</p:attrName>
                                        </p:attrNameLst>
                                      </p:cBhvr>
                                      <p:to>
                                        <p:strVal val="visible"/>
                                      </p:to>
                                    </p:set>
                                  </p:childTnLst>
                                </p:cTn>
                              </p:par>
                            </p:childTnLst>
                          </p:cTn>
                        </p:par>
                        <p:par>
                          <p:cTn id="30" fill="hold">
                            <p:stCondLst>
                              <p:cond delay="1500"/>
                            </p:stCondLst>
                            <p:childTnLst>
                              <p:par>
                                <p:cTn id="31" presetID="1" presetClass="entr" presetSubtype="0" fill="hold" nodeType="afterEffect">
                                  <p:stCondLst>
                                    <p:cond delay="1000"/>
                                  </p:stCondLst>
                                  <p:childTnLst>
                                    <p:set>
                                      <p:cBhvr>
                                        <p:cTn id="32" dur="1" fill="hold">
                                          <p:stCondLst>
                                            <p:cond delay="0"/>
                                          </p:stCondLst>
                                        </p:cTn>
                                        <p:tgtEl>
                                          <p:spTgt spid="2064"/>
                                        </p:tgtEl>
                                        <p:attrNameLst>
                                          <p:attrName>style.visibility</p:attrName>
                                        </p:attrNameLst>
                                      </p:cBhvr>
                                      <p:to>
                                        <p:strVal val="visible"/>
                                      </p:to>
                                    </p:set>
                                  </p:childTnLst>
                                </p:cTn>
                              </p:par>
                            </p:childTnLst>
                          </p:cTn>
                        </p:par>
                        <p:par>
                          <p:cTn id="33" fill="hold">
                            <p:stCondLst>
                              <p:cond delay="2500"/>
                            </p:stCondLst>
                            <p:childTnLst>
                              <p:par>
                                <p:cTn id="34" presetID="1" presetClass="entr" presetSubtype="0" fill="hold" nodeType="afterEffect">
                                  <p:stCondLst>
                                    <p:cond delay="1000"/>
                                  </p:stCondLst>
                                  <p:childTnLst>
                                    <p:set>
                                      <p:cBhvr>
                                        <p:cTn id="35" dur="1" fill="hold">
                                          <p:stCondLst>
                                            <p:cond delay="0"/>
                                          </p:stCondLst>
                                        </p:cTn>
                                        <p:tgtEl>
                                          <p:spTgt spid="2065"/>
                                        </p:tgtEl>
                                        <p:attrNameLst>
                                          <p:attrName>style.visibility</p:attrName>
                                        </p:attrNameLst>
                                      </p:cBhvr>
                                      <p:to>
                                        <p:strVal val="visible"/>
                                      </p:to>
                                    </p:set>
                                  </p:childTnLst>
                                </p:cTn>
                              </p:par>
                            </p:childTnLst>
                          </p:cTn>
                        </p:par>
                        <p:par>
                          <p:cTn id="36" fill="hold">
                            <p:stCondLst>
                              <p:cond delay="3500"/>
                            </p:stCondLst>
                            <p:childTnLst>
                              <p:par>
                                <p:cTn id="37" presetID="1" presetClass="entr" presetSubtype="0" fill="hold" nodeType="afterEffect">
                                  <p:stCondLst>
                                    <p:cond delay="1000"/>
                                  </p:stCondLst>
                                  <p:childTnLst>
                                    <p:set>
                                      <p:cBhvr>
                                        <p:cTn id="38" dur="1" fill="hold">
                                          <p:stCondLst>
                                            <p:cond delay="0"/>
                                          </p:stCondLst>
                                        </p:cTn>
                                        <p:tgtEl>
                                          <p:spTgt spid="20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2061"/>
                                        </p:tgtEl>
                                        <p:attrNameLst>
                                          <p:attrName>style.visibility</p:attrName>
                                        </p:attrNameLst>
                                      </p:cBhvr>
                                      <p:to>
                                        <p:strVal val="visible"/>
                                      </p:to>
                                    </p:set>
                                    <p:animEffect transition="in" filter="wedge">
                                      <p:cBhvr>
                                        <p:cTn id="43" dur="2000"/>
                                        <p:tgtEl>
                                          <p:spTgt spid="2061"/>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grpId="0" nodeType="clickEffect">
                                  <p:stCondLst>
                                    <p:cond delay="0"/>
                                  </p:stCondLst>
                                  <p:childTnLst>
                                    <p:set>
                                      <p:cBhvr>
                                        <p:cTn id="47" dur="1" fill="hold">
                                          <p:stCondLst>
                                            <p:cond delay="0"/>
                                          </p:stCondLst>
                                        </p:cTn>
                                        <p:tgtEl>
                                          <p:spTgt spid="2062"/>
                                        </p:tgtEl>
                                        <p:attrNameLst>
                                          <p:attrName>style.visibility</p:attrName>
                                        </p:attrNameLst>
                                      </p:cBhvr>
                                      <p:to>
                                        <p:strVal val="visible"/>
                                      </p:to>
                                    </p:set>
                                    <p:animEffect transition="in" filter="wedge">
                                      <p:cBhvr>
                                        <p:cTn id="48" dur="2000"/>
                                        <p:tgtEl>
                                          <p:spTgt spid="2062"/>
                                        </p:tgtEl>
                                      </p:cBhvr>
                                    </p:animEffect>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grpId="0" nodeType="clickEffect">
                                  <p:stCondLst>
                                    <p:cond delay="0"/>
                                  </p:stCondLst>
                                  <p:childTnLst>
                                    <p:set>
                                      <p:cBhvr>
                                        <p:cTn id="52" dur="1" fill="hold">
                                          <p:stCondLst>
                                            <p:cond delay="0"/>
                                          </p:stCondLst>
                                        </p:cTn>
                                        <p:tgtEl>
                                          <p:spTgt spid="2060"/>
                                        </p:tgtEl>
                                        <p:attrNameLst>
                                          <p:attrName>style.visibility</p:attrName>
                                        </p:attrNameLst>
                                      </p:cBhvr>
                                      <p:to>
                                        <p:strVal val="visible"/>
                                      </p:to>
                                    </p:set>
                                    <p:animEffect transition="in" filter="wedge">
                                      <p:cBhvr>
                                        <p:cTn id="53" dur="2000"/>
                                        <p:tgtEl>
                                          <p:spTgt spid="2060"/>
                                        </p:tgtEl>
                                      </p:cBhvr>
                                    </p:animEffect>
                                  </p:childTnLst>
                                </p:cTn>
                              </p:par>
                            </p:childTnLst>
                          </p:cTn>
                        </p:par>
                      </p:childTnLst>
                    </p:cTn>
                  </p:par>
                  <p:par>
                    <p:cTn id="54" fill="hold">
                      <p:stCondLst>
                        <p:cond delay="indefinite"/>
                      </p:stCondLst>
                      <p:childTnLst>
                        <p:par>
                          <p:cTn id="55" fill="hold">
                            <p:stCondLst>
                              <p:cond delay="0"/>
                            </p:stCondLst>
                            <p:childTnLst>
                              <p:par>
                                <p:cTn id="56" presetID="20" presetClass="entr" presetSubtype="0" fill="hold" grpId="0" nodeType="clickEffect">
                                  <p:stCondLst>
                                    <p:cond delay="0"/>
                                  </p:stCondLst>
                                  <p:childTnLst>
                                    <p:set>
                                      <p:cBhvr>
                                        <p:cTn id="57" dur="1" fill="hold">
                                          <p:stCondLst>
                                            <p:cond delay="0"/>
                                          </p:stCondLst>
                                        </p:cTn>
                                        <p:tgtEl>
                                          <p:spTgt spid="2059"/>
                                        </p:tgtEl>
                                        <p:attrNameLst>
                                          <p:attrName>style.visibility</p:attrName>
                                        </p:attrNameLst>
                                      </p:cBhvr>
                                      <p:to>
                                        <p:strVal val="visible"/>
                                      </p:to>
                                    </p:set>
                                    <p:animEffect transition="in" filter="wedge">
                                      <p:cBhvr>
                                        <p:cTn id="58" dur="2000"/>
                                        <p:tgtEl>
                                          <p:spTgt spid="2059"/>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box(in)">
                                      <p:cBhvr>
                                        <p:cTn id="63" dur="500"/>
                                        <p:tgtEl>
                                          <p:spTgt spid="76"/>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diamond(in)">
                                      <p:cBhvr>
                                        <p:cTn id="68" dur="2000"/>
                                        <p:tgtEl>
                                          <p:spTgt spid="75"/>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0-#ppt_w/2"/>
                                          </p:val>
                                        </p:tav>
                                        <p:tav tm="100000">
                                          <p:val>
                                            <p:strVal val="#ppt_x"/>
                                          </p:val>
                                        </p:tav>
                                      </p:tavLst>
                                    </p:anim>
                                    <p:anim calcmode="lin" valueType="num">
                                      <p:cBhvr additive="base">
                                        <p:cTn id="7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81"/>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nodeType="afterEffect">
                                  <p:stCondLst>
                                    <p:cond delay="1000"/>
                                  </p:stCondLst>
                                  <p:childTnLst>
                                    <p:set>
                                      <p:cBhvr>
                                        <p:cTn id="81" dur="1" fill="hold">
                                          <p:stCondLst>
                                            <p:cond delay="0"/>
                                          </p:stCondLst>
                                        </p:cTn>
                                        <p:tgtEl>
                                          <p:spTgt spid="2085"/>
                                        </p:tgtEl>
                                        <p:attrNameLst>
                                          <p:attrName>style.visibility</p:attrName>
                                        </p:attrNameLst>
                                      </p:cBhvr>
                                      <p:to>
                                        <p:strVal val="visible"/>
                                      </p:to>
                                    </p:set>
                                  </p:childTnLst>
                                </p:cTn>
                              </p:par>
                            </p:childTnLst>
                          </p:cTn>
                        </p:par>
                        <p:par>
                          <p:cTn id="82" fill="hold">
                            <p:stCondLst>
                              <p:cond delay="1000"/>
                            </p:stCondLst>
                            <p:childTnLst>
                              <p:par>
                                <p:cTn id="83" presetID="1" presetClass="entr" presetSubtype="0" fill="hold" nodeType="afterEffect">
                                  <p:stCondLst>
                                    <p:cond delay="1000"/>
                                  </p:stCondLst>
                                  <p:childTnLst>
                                    <p:set>
                                      <p:cBhvr>
                                        <p:cTn id="84" dur="1" fill="hold">
                                          <p:stCondLst>
                                            <p:cond delay="0"/>
                                          </p:stCondLst>
                                        </p:cTn>
                                        <p:tgtEl>
                                          <p:spTgt spid="2083"/>
                                        </p:tgtEl>
                                        <p:attrNameLst>
                                          <p:attrName>style.visibility</p:attrName>
                                        </p:attrNameLst>
                                      </p:cBhvr>
                                      <p:to>
                                        <p:strVal val="visible"/>
                                      </p:to>
                                    </p:set>
                                  </p:childTnLst>
                                </p:cTn>
                              </p:par>
                            </p:childTnLst>
                          </p:cTn>
                        </p:par>
                        <p:par>
                          <p:cTn id="85" fill="hold">
                            <p:stCondLst>
                              <p:cond delay="2000"/>
                            </p:stCondLst>
                            <p:childTnLst>
                              <p:par>
                                <p:cTn id="86" presetID="1" presetClass="entr" presetSubtype="0" fill="hold" nodeType="afterEffect">
                                  <p:stCondLst>
                                    <p:cond delay="1000"/>
                                  </p:stCondLst>
                                  <p:childTnLst>
                                    <p:set>
                                      <p:cBhvr>
                                        <p:cTn id="87" dur="1" fill="hold">
                                          <p:stCondLst>
                                            <p:cond delay="0"/>
                                          </p:stCondLst>
                                        </p:cTn>
                                        <p:tgtEl>
                                          <p:spTgt spid="2090"/>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082"/>
                                        </p:tgtEl>
                                        <p:attrNameLst>
                                          <p:attrName>style.visibility</p:attrName>
                                        </p:attrNameLst>
                                      </p:cBhvr>
                                      <p:to>
                                        <p:strVal val="visible"/>
                                      </p:to>
                                    </p:set>
                                    <p:animEffect transition="in" filter="blinds(horizontal)">
                                      <p:cBhvr>
                                        <p:cTn id="92" dur="500"/>
                                        <p:tgtEl>
                                          <p:spTgt spid="2082"/>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2080"/>
                                        </p:tgtEl>
                                        <p:attrNameLst>
                                          <p:attrName>style.visibility</p:attrName>
                                        </p:attrNameLst>
                                      </p:cBhvr>
                                      <p:to>
                                        <p:strVal val="visible"/>
                                      </p:to>
                                    </p:set>
                                    <p:animEffect transition="in" filter="blinds(horizontal)">
                                      <p:cBhvr>
                                        <p:cTn id="95" dur="500"/>
                                        <p:tgtEl>
                                          <p:spTgt spid="2080"/>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2084"/>
                                        </p:tgtEl>
                                        <p:attrNameLst>
                                          <p:attrName>style.visibility</p:attrName>
                                        </p:attrNameLst>
                                      </p:cBhvr>
                                      <p:to>
                                        <p:strVal val="visible"/>
                                      </p:to>
                                    </p:set>
                                    <p:animEffect transition="in" filter="blinds(horizontal)">
                                      <p:cBhvr>
                                        <p:cTn id="98" dur="500"/>
                                        <p:tgtEl>
                                          <p:spTgt spid="2084"/>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089"/>
                                        </p:tgtEl>
                                        <p:attrNameLst>
                                          <p:attrName>style.visibility</p:attrName>
                                        </p:attrNameLst>
                                      </p:cBhvr>
                                      <p:to>
                                        <p:strVal val="visible"/>
                                      </p:to>
                                    </p:set>
                                    <p:animEffect transition="in" filter="blinds(horizontal)">
                                      <p:cBhvr>
                                        <p:cTn id="103" dur="500"/>
                                        <p:tgtEl>
                                          <p:spTgt spid="2089"/>
                                        </p:tgtEl>
                                      </p:cBhvr>
                                    </p:animEffect>
                                  </p:childTnLst>
                                </p:cTn>
                              </p:par>
                            </p:childTnLst>
                          </p:cTn>
                        </p:par>
                        <p:par>
                          <p:cTn id="104" fill="hold">
                            <p:stCondLst>
                              <p:cond delay="500"/>
                            </p:stCondLst>
                            <p:childTnLst>
                              <p:par>
                                <p:cTn id="105" presetID="1" presetClass="entr" presetSubtype="0" fill="hold" nodeType="afterEffect">
                                  <p:stCondLst>
                                    <p:cond delay="2000"/>
                                  </p:stCondLst>
                                  <p:childTnLst>
                                    <p:set>
                                      <p:cBhvr>
                                        <p:cTn id="106" dur="1" fill="hold">
                                          <p:stCondLst>
                                            <p:cond delay="0"/>
                                          </p:stCondLst>
                                        </p:cTn>
                                        <p:tgtEl>
                                          <p:spTgt spid="209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8" presetClass="entr" presetSubtype="16" fill="hold" grpId="0" nodeType="clickEffect">
                                  <p:stCondLst>
                                    <p:cond delay="0"/>
                                  </p:stCondLst>
                                  <p:childTnLst>
                                    <p:set>
                                      <p:cBhvr>
                                        <p:cTn id="110" dur="1" fill="hold">
                                          <p:stCondLst>
                                            <p:cond delay="0"/>
                                          </p:stCondLst>
                                        </p:cTn>
                                        <p:tgtEl>
                                          <p:spTgt spid="2092"/>
                                        </p:tgtEl>
                                        <p:attrNameLst>
                                          <p:attrName>style.visibility</p:attrName>
                                        </p:attrNameLst>
                                      </p:cBhvr>
                                      <p:to>
                                        <p:strVal val="visible"/>
                                      </p:to>
                                    </p:set>
                                    <p:animEffect transition="in" filter="diamond(in)">
                                      <p:cBhvr>
                                        <p:cTn id="111" dur="2000"/>
                                        <p:tgtEl>
                                          <p:spTgt spid="2092"/>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1" fill="hold" grpId="0" nodeType="clickEffect">
                                  <p:stCondLst>
                                    <p:cond delay="0"/>
                                  </p:stCondLst>
                                  <p:childTnLst>
                                    <p:set>
                                      <p:cBhvr>
                                        <p:cTn id="115" dur="1" fill="hold">
                                          <p:stCondLst>
                                            <p:cond delay="0"/>
                                          </p:stCondLst>
                                        </p:cTn>
                                        <p:tgtEl>
                                          <p:spTgt spid="2058"/>
                                        </p:tgtEl>
                                        <p:attrNameLst>
                                          <p:attrName>style.visibility</p:attrName>
                                        </p:attrNameLst>
                                      </p:cBhvr>
                                      <p:to>
                                        <p:strVal val="visible"/>
                                      </p:to>
                                    </p:set>
                                    <p:anim calcmode="lin" valueType="num">
                                      <p:cBhvr additive="base">
                                        <p:cTn id="116" dur="500" fill="hold"/>
                                        <p:tgtEl>
                                          <p:spTgt spid="2058"/>
                                        </p:tgtEl>
                                        <p:attrNameLst>
                                          <p:attrName>ppt_x</p:attrName>
                                        </p:attrNameLst>
                                      </p:cBhvr>
                                      <p:tavLst>
                                        <p:tav tm="0">
                                          <p:val>
                                            <p:strVal val="#ppt_x"/>
                                          </p:val>
                                        </p:tav>
                                        <p:tav tm="100000">
                                          <p:val>
                                            <p:strVal val="#ppt_x"/>
                                          </p:val>
                                        </p:tav>
                                      </p:tavLst>
                                    </p:anim>
                                    <p:anim calcmode="lin" valueType="num">
                                      <p:cBhvr additive="base">
                                        <p:cTn id="117" dur="500" fill="hold"/>
                                        <p:tgtEl>
                                          <p:spTgt spid="2058"/>
                                        </p:tgtEl>
                                        <p:attrNameLst>
                                          <p:attrName>ppt_y</p:attrName>
                                        </p:attrNameLst>
                                      </p:cBhvr>
                                      <p:tavLst>
                                        <p:tav tm="0">
                                          <p:val>
                                            <p:strVal val="0-#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2072"/>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nodeType="afterEffect">
                                  <p:stCondLst>
                                    <p:cond delay="1000"/>
                                  </p:stCondLst>
                                  <p:childTnLst>
                                    <p:set>
                                      <p:cBhvr>
                                        <p:cTn id="124" dur="1" fill="hold">
                                          <p:stCondLst>
                                            <p:cond delay="0"/>
                                          </p:stCondLst>
                                        </p:cTn>
                                        <p:tgtEl>
                                          <p:spTgt spid="2071"/>
                                        </p:tgtEl>
                                        <p:attrNameLst>
                                          <p:attrName>style.visibility</p:attrName>
                                        </p:attrNameLst>
                                      </p:cBhvr>
                                      <p:to>
                                        <p:strVal val="visible"/>
                                      </p:to>
                                    </p:set>
                                  </p:childTnLst>
                                </p:cTn>
                              </p:par>
                            </p:childTnLst>
                          </p:cTn>
                        </p:par>
                        <p:par>
                          <p:cTn id="125" fill="hold">
                            <p:stCondLst>
                              <p:cond delay="1000"/>
                            </p:stCondLst>
                            <p:childTnLst>
                              <p:par>
                                <p:cTn id="126" presetID="1" presetClass="entr" presetSubtype="0" fill="hold" nodeType="afterEffect">
                                  <p:stCondLst>
                                    <p:cond delay="1000"/>
                                  </p:stCondLst>
                                  <p:childTnLst>
                                    <p:set>
                                      <p:cBhvr>
                                        <p:cTn id="127" dur="1" fill="hold">
                                          <p:stCondLst>
                                            <p:cond delay="0"/>
                                          </p:stCondLst>
                                        </p:cTn>
                                        <p:tgtEl>
                                          <p:spTgt spid="2074"/>
                                        </p:tgtEl>
                                        <p:attrNameLst>
                                          <p:attrName>style.visibility</p:attrName>
                                        </p:attrNameLst>
                                      </p:cBhvr>
                                      <p:to>
                                        <p:strVal val="visible"/>
                                      </p:to>
                                    </p:set>
                                  </p:childTnLst>
                                </p:cTn>
                              </p:par>
                            </p:childTnLst>
                          </p:cTn>
                        </p:par>
                        <p:par>
                          <p:cTn id="128" fill="hold">
                            <p:stCondLst>
                              <p:cond delay="2000"/>
                            </p:stCondLst>
                            <p:childTnLst>
                              <p:par>
                                <p:cTn id="129" presetID="1" presetClass="entr" presetSubtype="0" fill="hold" nodeType="afterEffect">
                                  <p:stCondLst>
                                    <p:cond delay="1000"/>
                                  </p:stCondLst>
                                  <p:childTnLst>
                                    <p:set>
                                      <p:cBhvr>
                                        <p:cTn id="130" dur="1" fill="hold">
                                          <p:stCondLst>
                                            <p:cond delay="0"/>
                                          </p:stCondLst>
                                        </p:cTn>
                                        <p:tgtEl>
                                          <p:spTgt spid="2073"/>
                                        </p:tgtEl>
                                        <p:attrNameLst>
                                          <p:attrName>style.visibility</p:attrName>
                                        </p:attrNameLst>
                                      </p:cBhvr>
                                      <p:to>
                                        <p:strVal val="visible"/>
                                      </p:to>
                                    </p:set>
                                  </p:childTnLst>
                                </p:cTn>
                              </p:par>
                            </p:childTnLst>
                          </p:cTn>
                        </p:par>
                        <p:par>
                          <p:cTn id="131" fill="hold">
                            <p:stCondLst>
                              <p:cond delay="3000"/>
                            </p:stCondLst>
                            <p:childTnLst>
                              <p:par>
                                <p:cTn id="132" presetID="1" presetClass="entr" presetSubtype="0" fill="hold" nodeType="afterEffect">
                                  <p:stCondLst>
                                    <p:cond delay="1000"/>
                                  </p:stCondLst>
                                  <p:childTnLst>
                                    <p:set>
                                      <p:cBhvr>
                                        <p:cTn id="133" dur="1" fill="hold">
                                          <p:stCondLst>
                                            <p:cond delay="0"/>
                                          </p:stCondLst>
                                        </p:cTn>
                                        <p:tgtEl>
                                          <p:spTgt spid="2075"/>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8" presetClass="entr" presetSubtype="16" fill="hold" grpId="0" nodeType="clickEffect">
                                  <p:stCondLst>
                                    <p:cond delay="0"/>
                                  </p:stCondLst>
                                  <p:childTnLst>
                                    <p:set>
                                      <p:cBhvr>
                                        <p:cTn id="137" dur="1" fill="hold">
                                          <p:stCondLst>
                                            <p:cond delay="0"/>
                                          </p:stCondLst>
                                        </p:cTn>
                                        <p:tgtEl>
                                          <p:spTgt spid="2069"/>
                                        </p:tgtEl>
                                        <p:attrNameLst>
                                          <p:attrName>style.visibility</p:attrName>
                                        </p:attrNameLst>
                                      </p:cBhvr>
                                      <p:to>
                                        <p:strVal val="visible"/>
                                      </p:to>
                                    </p:set>
                                    <p:animEffect transition="in" filter="diamond(in)">
                                      <p:cBhvr>
                                        <p:cTn id="138" dur="2000"/>
                                        <p:tgtEl>
                                          <p:spTgt spid="2069"/>
                                        </p:tgtEl>
                                      </p:cBhvr>
                                    </p:animEffect>
                                  </p:childTnLst>
                                </p:cTn>
                              </p:par>
                            </p:childTnLst>
                          </p:cTn>
                        </p:par>
                      </p:childTnLst>
                    </p:cTn>
                  </p:par>
                  <p:par>
                    <p:cTn id="139" fill="hold">
                      <p:stCondLst>
                        <p:cond delay="indefinite"/>
                      </p:stCondLst>
                      <p:childTnLst>
                        <p:par>
                          <p:cTn id="140" fill="hold">
                            <p:stCondLst>
                              <p:cond delay="0"/>
                            </p:stCondLst>
                            <p:childTnLst>
                              <p:par>
                                <p:cTn id="141" presetID="8" presetClass="entr" presetSubtype="16" fill="hold" grpId="0" nodeType="clickEffect">
                                  <p:stCondLst>
                                    <p:cond delay="0"/>
                                  </p:stCondLst>
                                  <p:childTnLst>
                                    <p:set>
                                      <p:cBhvr>
                                        <p:cTn id="142" dur="1" fill="hold">
                                          <p:stCondLst>
                                            <p:cond delay="0"/>
                                          </p:stCondLst>
                                        </p:cTn>
                                        <p:tgtEl>
                                          <p:spTgt spid="2070"/>
                                        </p:tgtEl>
                                        <p:attrNameLst>
                                          <p:attrName>style.visibility</p:attrName>
                                        </p:attrNameLst>
                                      </p:cBhvr>
                                      <p:to>
                                        <p:strVal val="visible"/>
                                      </p:to>
                                    </p:set>
                                    <p:animEffect transition="in" filter="diamond(in)">
                                      <p:cBhvr>
                                        <p:cTn id="143" dur="2000"/>
                                        <p:tgtEl>
                                          <p:spTgt spid="2070"/>
                                        </p:tgtEl>
                                      </p:cBhvr>
                                    </p:animEffect>
                                  </p:childTnLst>
                                </p:cTn>
                              </p:par>
                            </p:childTnLst>
                          </p:cTn>
                        </p:par>
                      </p:childTnLst>
                    </p:cTn>
                  </p:par>
                  <p:par>
                    <p:cTn id="144" fill="hold">
                      <p:stCondLst>
                        <p:cond delay="indefinite"/>
                      </p:stCondLst>
                      <p:childTnLst>
                        <p:par>
                          <p:cTn id="145" fill="hold">
                            <p:stCondLst>
                              <p:cond delay="0"/>
                            </p:stCondLst>
                            <p:childTnLst>
                              <p:par>
                                <p:cTn id="146" presetID="8" presetClass="entr" presetSubtype="16" fill="hold" grpId="0" nodeType="clickEffect">
                                  <p:stCondLst>
                                    <p:cond delay="0"/>
                                  </p:stCondLst>
                                  <p:childTnLst>
                                    <p:set>
                                      <p:cBhvr>
                                        <p:cTn id="147" dur="1" fill="hold">
                                          <p:stCondLst>
                                            <p:cond delay="0"/>
                                          </p:stCondLst>
                                        </p:cTn>
                                        <p:tgtEl>
                                          <p:spTgt spid="2068"/>
                                        </p:tgtEl>
                                        <p:attrNameLst>
                                          <p:attrName>style.visibility</p:attrName>
                                        </p:attrNameLst>
                                      </p:cBhvr>
                                      <p:to>
                                        <p:strVal val="visible"/>
                                      </p:to>
                                    </p:set>
                                    <p:animEffect transition="in" filter="diamond(in)">
                                      <p:cBhvr>
                                        <p:cTn id="148" dur="2000"/>
                                        <p:tgtEl>
                                          <p:spTgt spid="2068"/>
                                        </p:tgtEl>
                                      </p:cBhvr>
                                    </p:animEffect>
                                  </p:childTnLst>
                                </p:cTn>
                              </p:par>
                            </p:childTnLst>
                          </p:cTn>
                        </p:par>
                      </p:childTnLst>
                    </p:cTn>
                  </p:par>
                  <p:par>
                    <p:cTn id="149" fill="hold">
                      <p:stCondLst>
                        <p:cond delay="indefinite"/>
                      </p:stCondLst>
                      <p:childTnLst>
                        <p:par>
                          <p:cTn id="150" fill="hold">
                            <p:stCondLst>
                              <p:cond delay="0"/>
                            </p:stCondLst>
                            <p:childTnLst>
                              <p:par>
                                <p:cTn id="151" presetID="8" presetClass="entr" presetSubtype="16" fill="hold" grpId="0" nodeType="clickEffect">
                                  <p:stCondLst>
                                    <p:cond delay="0"/>
                                  </p:stCondLst>
                                  <p:childTnLst>
                                    <p:set>
                                      <p:cBhvr>
                                        <p:cTn id="152" dur="1" fill="hold">
                                          <p:stCondLst>
                                            <p:cond delay="0"/>
                                          </p:stCondLst>
                                        </p:cTn>
                                        <p:tgtEl>
                                          <p:spTgt spid="2067"/>
                                        </p:tgtEl>
                                        <p:attrNameLst>
                                          <p:attrName>style.visibility</p:attrName>
                                        </p:attrNameLst>
                                      </p:cBhvr>
                                      <p:to>
                                        <p:strVal val="visible"/>
                                      </p:to>
                                    </p:set>
                                    <p:animEffect transition="in" filter="diamond(in)">
                                      <p:cBhvr>
                                        <p:cTn id="153" dur="2000"/>
                                        <p:tgtEl>
                                          <p:spTgt spid="2067"/>
                                        </p:tgtEl>
                                      </p:cBhvr>
                                    </p:animEffec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nodeType="clickEffect">
                                  <p:stCondLst>
                                    <p:cond delay="0"/>
                                  </p:stCondLst>
                                  <p:childTnLst>
                                    <p:set>
                                      <p:cBhvr>
                                        <p:cTn id="157" dur="1" fill="hold">
                                          <p:stCondLst>
                                            <p:cond delay="0"/>
                                          </p:stCondLst>
                                        </p:cTn>
                                        <p:tgtEl>
                                          <p:spTgt spid="2086"/>
                                        </p:tgtEl>
                                        <p:attrNameLst>
                                          <p:attrName>style.visibility</p:attrName>
                                        </p:attrNameLst>
                                      </p:cBhvr>
                                      <p:to>
                                        <p:strVal val="visible"/>
                                      </p:to>
                                    </p:set>
                                  </p:childTnLst>
                                </p:cTn>
                              </p:par>
                            </p:childTnLst>
                          </p:cTn>
                        </p:par>
                        <p:par>
                          <p:cTn id="158" fill="hold">
                            <p:stCondLst>
                              <p:cond delay="0"/>
                            </p:stCondLst>
                            <p:childTnLst>
                              <p:par>
                                <p:cTn id="159" presetID="1" presetClass="entr" presetSubtype="0" fill="hold" nodeType="afterEffect">
                                  <p:stCondLst>
                                    <p:cond delay="2000"/>
                                  </p:stCondLst>
                                  <p:childTnLst>
                                    <p:set>
                                      <p:cBhvr>
                                        <p:cTn id="160" dur="1" fill="hold">
                                          <p:stCondLst>
                                            <p:cond delay="0"/>
                                          </p:stCondLst>
                                        </p:cTn>
                                        <p:tgtEl>
                                          <p:spTgt spid="2087"/>
                                        </p:tgtEl>
                                        <p:attrNameLst>
                                          <p:attrName>style.visibility</p:attrName>
                                        </p:attrNameLst>
                                      </p:cBhvr>
                                      <p:to>
                                        <p:strVal val="visible"/>
                                      </p:to>
                                    </p:set>
                                  </p:childTnLst>
                                </p:cTn>
                              </p:par>
                            </p:childTnLst>
                          </p:cTn>
                        </p:par>
                        <p:par>
                          <p:cTn id="161" fill="hold">
                            <p:stCondLst>
                              <p:cond delay="2000"/>
                            </p:stCondLst>
                            <p:childTnLst>
                              <p:par>
                                <p:cTn id="162" presetID="1" presetClass="entr" presetSubtype="0" fill="hold" nodeType="afterEffect">
                                  <p:stCondLst>
                                    <p:cond delay="2000"/>
                                  </p:stCondLst>
                                  <p:childTnLst>
                                    <p:set>
                                      <p:cBhvr>
                                        <p:cTn id="163" dur="1" fill="hold">
                                          <p:stCondLst>
                                            <p:cond delay="0"/>
                                          </p:stCondLst>
                                        </p:cTn>
                                        <p:tgtEl>
                                          <p:spTgt spid="2088"/>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5" presetClass="entr" presetSubtype="10" fill="hold" grpId="0" nodeType="clickEffect">
                                  <p:stCondLst>
                                    <p:cond delay="0"/>
                                  </p:stCondLst>
                                  <p:childTnLst>
                                    <p:set>
                                      <p:cBhvr>
                                        <p:cTn id="167" dur="1" fill="hold">
                                          <p:stCondLst>
                                            <p:cond delay="0"/>
                                          </p:stCondLst>
                                        </p:cTn>
                                        <p:tgtEl>
                                          <p:spTgt spid="4"/>
                                        </p:tgtEl>
                                        <p:attrNameLst>
                                          <p:attrName>style.visibility</p:attrName>
                                        </p:attrNameLst>
                                      </p:cBhvr>
                                      <p:to>
                                        <p:strVal val="visible"/>
                                      </p:to>
                                    </p:set>
                                    <p:animEffect transition="in" filter="checkerboard(across)">
                                      <p:cBhvr>
                                        <p:cTn id="168" dur="500"/>
                                        <p:tgtEl>
                                          <p:spTgt spid="4"/>
                                        </p:tgtEl>
                                      </p:cBhvr>
                                    </p:animEffect>
                                  </p:childTnLst>
                                </p:cTn>
                              </p:par>
                            </p:childTnLst>
                          </p:cTn>
                        </p:par>
                      </p:childTnLst>
                    </p:cTn>
                  </p:par>
                  <p:par>
                    <p:cTn id="169" fill="hold">
                      <p:stCondLst>
                        <p:cond delay="indefinite"/>
                      </p:stCondLst>
                      <p:childTnLst>
                        <p:par>
                          <p:cTn id="170" fill="hold">
                            <p:stCondLst>
                              <p:cond delay="0"/>
                            </p:stCondLst>
                            <p:childTnLst>
                              <p:par>
                                <p:cTn id="171" presetID="5" presetClass="entr" presetSubtype="10" fill="hold" grpId="0" nodeType="clickEffect">
                                  <p:stCondLst>
                                    <p:cond delay="0"/>
                                  </p:stCondLst>
                                  <p:childTnLst>
                                    <p:set>
                                      <p:cBhvr>
                                        <p:cTn id="172" dur="1" fill="hold">
                                          <p:stCondLst>
                                            <p:cond delay="0"/>
                                          </p:stCondLst>
                                        </p:cTn>
                                        <p:tgtEl>
                                          <p:spTgt spid="2079"/>
                                        </p:tgtEl>
                                        <p:attrNameLst>
                                          <p:attrName>style.visibility</p:attrName>
                                        </p:attrNameLst>
                                      </p:cBhvr>
                                      <p:to>
                                        <p:strVal val="visible"/>
                                      </p:to>
                                    </p:set>
                                    <p:animEffect transition="in" filter="checkerboard(across)">
                                      <p:cBhvr>
                                        <p:cTn id="173" dur="500"/>
                                        <p:tgtEl>
                                          <p:spTgt spid="2079"/>
                                        </p:tgtEl>
                                      </p:cBhvr>
                                    </p:animEffect>
                                  </p:childTnLst>
                                </p:cTn>
                              </p:par>
                            </p:childTnLst>
                          </p:cTn>
                        </p:par>
                      </p:childTnLst>
                    </p:cTn>
                  </p:par>
                  <p:par>
                    <p:cTn id="174" fill="hold">
                      <p:stCondLst>
                        <p:cond delay="indefinite"/>
                      </p:stCondLst>
                      <p:childTnLst>
                        <p:par>
                          <p:cTn id="175" fill="hold">
                            <p:stCondLst>
                              <p:cond delay="0"/>
                            </p:stCondLst>
                            <p:childTnLst>
                              <p:par>
                                <p:cTn id="176" presetID="5" presetClass="entr" presetSubtype="10" fill="hold" grpId="0" nodeType="clickEffect">
                                  <p:stCondLst>
                                    <p:cond delay="0"/>
                                  </p:stCondLst>
                                  <p:childTnLst>
                                    <p:set>
                                      <p:cBhvr>
                                        <p:cTn id="177" dur="1" fill="hold">
                                          <p:stCondLst>
                                            <p:cond delay="0"/>
                                          </p:stCondLst>
                                        </p:cTn>
                                        <p:tgtEl>
                                          <p:spTgt spid="2076"/>
                                        </p:tgtEl>
                                        <p:attrNameLst>
                                          <p:attrName>style.visibility</p:attrName>
                                        </p:attrNameLst>
                                      </p:cBhvr>
                                      <p:to>
                                        <p:strVal val="visible"/>
                                      </p:to>
                                    </p:set>
                                    <p:animEffect transition="in" filter="checkerboard(across)">
                                      <p:cBhvr>
                                        <p:cTn id="178" dur="500"/>
                                        <p:tgtEl>
                                          <p:spTgt spid="2076"/>
                                        </p:tgtEl>
                                      </p:cBhvr>
                                    </p:animEffect>
                                  </p:childTnLst>
                                </p:cTn>
                              </p:par>
                            </p:childTnLst>
                          </p:cTn>
                        </p:par>
                        <p:par>
                          <p:cTn id="179" fill="hold">
                            <p:stCondLst>
                              <p:cond delay="500"/>
                            </p:stCondLst>
                            <p:childTnLst>
                              <p:par>
                                <p:cTn id="180" presetID="1" presetClass="entr" presetSubtype="0" fill="hold" nodeType="afterEffect">
                                  <p:stCondLst>
                                    <p:cond delay="2000"/>
                                  </p:stCondLst>
                                  <p:childTnLst>
                                    <p:set>
                                      <p:cBhvr>
                                        <p:cTn id="181" dur="1" fill="hold">
                                          <p:stCondLst>
                                            <p:cond delay="0"/>
                                          </p:stCondLst>
                                        </p:cTn>
                                        <p:tgtEl>
                                          <p:spTgt spid="62"/>
                                        </p:tgtEl>
                                        <p:attrNameLst>
                                          <p:attrName>style.visibility</p:attrName>
                                        </p:attrNameLst>
                                      </p:cBhvr>
                                      <p:to>
                                        <p:strVal val="visible"/>
                                      </p:to>
                                    </p:se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grpId="0" nodeType="clickEffect">
                                  <p:stCondLst>
                                    <p:cond delay="0"/>
                                  </p:stCondLst>
                                  <p:childTnLst>
                                    <p:set>
                                      <p:cBhvr>
                                        <p:cTn id="185" dur="1" fill="hold">
                                          <p:stCondLst>
                                            <p:cond delay="0"/>
                                          </p:stCondLst>
                                        </p:cTn>
                                        <p:tgtEl>
                                          <p:spTgt spid="66"/>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8" presetClass="entr" presetSubtype="16" fill="hold" grpId="0" nodeType="clickEffect">
                                  <p:stCondLst>
                                    <p:cond delay="0"/>
                                  </p:stCondLst>
                                  <p:childTnLst>
                                    <p:set>
                                      <p:cBhvr>
                                        <p:cTn id="189" dur="1" fill="hold">
                                          <p:stCondLst>
                                            <p:cond delay="0"/>
                                          </p:stCondLst>
                                        </p:cTn>
                                        <p:tgtEl>
                                          <p:spTgt spid="3"/>
                                        </p:tgtEl>
                                        <p:attrNameLst>
                                          <p:attrName>style.visibility</p:attrName>
                                        </p:attrNameLst>
                                      </p:cBhvr>
                                      <p:to>
                                        <p:strVal val="visible"/>
                                      </p:to>
                                    </p:set>
                                    <p:animEffect transition="in" filter="diamond(in)">
                                      <p:cBhvr>
                                        <p:cTn id="190" dur="2000"/>
                                        <p:tgtEl>
                                          <p:spTgt spid="3"/>
                                        </p:tgtEl>
                                      </p:cBhvr>
                                    </p:animEffect>
                                  </p:childTnLst>
                                </p:cTn>
                              </p:par>
                            </p:childTnLst>
                          </p:cTn>
                        </p:par>
                      </p:childTnLst>
                    </p:cTn>
                  </p:par>
                  <p:par>
                    <p:cTn id="191" fill="hold">
                      <p:stCondLst>
                        <p:cond delay="indefinite"/>
                      </p:stCondLst>
                      <p:childTnLst>
                        <p:par>
                          <p:cTn id="192" fill="hold">
                            <p:stCondLst>
                              <p:cond delay="0"/>
                            </p:stCondLst>
                            <p:childTnLst>
                              <p:par>
                                <p:cTn id="193" presetID="2" presetClass="entr" presetSubtype="4" fill="hold" grpId="0" nodeType="clickEffect">
                                  <p:stCondLst>
                                    <p:cond delay="0"/>
                                  </p:stCondLst>
                                  <p:childTnLst>
                                    <p:set>
                                      <p:cBhvr>
                                        <p:cTn id="194" dur="1" fill="hold">
                                          <p:stCondLst>
                                            <p:cond delay="0"/>
                                          </p:stCondLst>
                                        </p:cTn>
                                        <p:tgtEl>
                                          <p:spTgt spid="2094"/>
                                        </p:tgtEl>
                                        <p:attrNameLst>
                                          <p:attrName>style.visibility</p:attrName>
                                        </p:attrNameLst>
                                      </p:cBhvr>
                                      <p:to>
                                        <p:strVal val="visible"/>
                                      </p:to>
                                    </p:set>
                                    <p:anim calcmode="lin" valueType="num">
                                      <p:cBhvr additive="base">
                                        <p:cTn id="195" dur="500" fill="hold"/>
                                        <p:tgtEl>
                                          <p:spTgt spid="2094"/>
                                        </p:tgtEl>
                                        <p:attrNameLst>
                                          <p:attrName>ppt_x</p:attrName>
                                        </p:attrNameLst>
                                      </p:cBhvr>
                                      <p:tavLst>
                                        <p:tav tm="0">
                                          <p:val>
                                            <p:strVal val="#ppt_x"/>
                                          </p:val>
                                        </p:tav>
                                        <p:tav tm="100000">
                                          <p:val>
                                            <p:strVal val="#ppt_x"/>
                                          </p:val>
                                        </p:tav>
                                      </p:tavLst>
                                    </p:anim>
                                    <p:anim calcmode="lin" valueType="num">
                                      <p:cBhvr additive="base">
                                        <p:cTn id="196" dur="500" fill="hold"/>
                                        <p:tgtEl>
                                          <p:spTgt spid="2094"/>
                                        </p:tgtEl>
                                        <p:attrNameLst>
                                          <p:attrName>ppt_y</p:attrName>
                                        </p:attrNameLst>
                                      </p:cBhvr>
                                      <p:tavLst>
                                        <p:tav tm="0">
                                          <p:val>
                                            <p:strVal val="1+#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nodeType="clickEffect">
                                  <p:stCondLst>
                                    <p:cond delay="0"/>
                                  </p:stCondLst>
                                  <p:childTnLst>
                                    <p:set>
                                      <p:cBhvr>
                                        <p:cTn id="200" dur="1" fill="hold">
                                          <p:stCondLst>
                                            <p:cond delay="0"/>
                                          </p:stCondLst>
                                        </p:cTn>
                                        <p:tgtEl>
                                          <p:spTgt spid="2103"/>
                                        </p:tgtEl>
                                        <p:attrNameLst>
                                          <p:attrName>style.visibility</p:attrName>
                                        </p:attrNameLst>
                                      </p:cBhvr>
                                      <p:to>
                                        <p:strVal val="visible"/>
                                      </p:to>
                                    </p:set>
                                  </p:childTnLst>
                                </p:cTn>
                              </p:par>
                            </p:childTnLst>
                          </p:cTn>
                        </p:par>
                        <p:par>
                          <p:cTn id="201" fill="hold">
                            <p:stCondLst>
                              <p:cond delay="0"/>
                            </p:stCondLst>
                            <p:childTnLst>
                              <p:par>
                                <p:cTn id="202" presetID="1" presetClass="entr" presetSubtype="0" fill="hold" nodeType="afterEffect">
                                  <p:stCondLst>
                                    <p:cond delay="1000"/>
                                  </p:stCondLst>
                                  <p:childTnLst>
                                    <p:set>
                                      <p:cBhvr>
                                        <p:cTn id="203" dur="1" fill="hold">
                                          <p:stCondLst>
                                            <p:cond delay="0"/>
                                          </p:stCondLst>
                                        </p:cTn>
                                        <p:tgtEl>
                                          <p:spTgt spid="2098"/>
                                        </p:tgtEl>
                                        <p:attrNameLst>
                                          <p:attrName>style.visibility</p:attrName>
                                        </p:attrNameLst>
                                      </p:cBhvr>
                                      <p:to>
                                        <p:strVal val="visible"/>
                                      </p:to>
                                    </p:set>
                                  </p:childTnLst>
                                </p:cTn>
                              </p:par>
                            </p:childTnLst>
                          </p:cTn>
                        </p:par>
                        <p:par>
                          <p:cTn id="204" fill="hold">
                            <p:stCondLst>
                              <p:cond delay="1000"/>
                            </p:stCondLst>
                            <p:childTnLst>
                              <p:par>
                                <p:cTn id="205" presetID="1" presetClass="entr" presetSubtype="0" fill="hold" nodeType="afterEffect">
                                  <p:stCondLst>
                                    <p:cond delay="1000"/>
                                  </p:stCondLst>
                                  <p:childTnLst>
                                    <p:set>
                                      <p:cBhvr>
                                        <p:cTn id="206" dur="1" fill="hold">
                                          <p:stCondLst>
                                            <p:cond delay="0"/>
                                          </p:stCondLst>
                                        </p:cTn>
                                        <p:tgtEl>
                                          <p:spTgt spid="2101"/>
                                        </p:tgtEl>
                                        <p:attrNameLst>
                                          <p:attrName>style.visibility</p:attrName>
                                        </p:attrNameLst>
                                      </p:cBhvr>
                                      <p:to>
                                        <p:strVal val="visible"/>
                                      </p:to>
                                    </p:set>
                                  </p:childTnLst>
                                </p:cTn>
                              </p:par>
                            </p:childTnLst>
                          </p:cTn>
                        </p:par>
                        <p:par>
                          <p:cTn id="207" fill="hold">
                            <p:stCondLst>
                              <p:cond delay="2000"/>
                            </p:stCondLst>
                            <p:childTnLst>
                              <p:par>
                                <p:cTn id="208" presetID="1" presetClass="entr" presetSubtype="0" fill="hold" nodeType="afterEffect">
                                  <p:stCondLst>
                                    <p:cond delay="1000"/>
                                  </p:stCondLst>
                                  <p:childTnLst>
                                    <p:set>
                                      <p:cBhvr>
                                        <p:cTn id="209" dur="1" fill="hold">
                                          <p:stCondLst>
                                            <p:cond delay="0"/>
                                          </p:stCondLst>
                                        </p:cTn>
                                        <p:tgtEl>
                                          <p:spTgt spid="2096"/>
                                        </p:tgtEl>
                                        <p:attrNameLst>
                                          <p:attrName>style.visibility</p:attrName>
                                        </p:attrNameLst>
                                      </p:cBhvr>
                                      <p:to>
                                        <p:strVal val="visible"/>
                                      </p:to>
                                    </p:set>
                                  </p:childTnLst>
                                </p:cTn>
                              </p:par>
                            </p:childTnLst>
                          </p:cTn>
                        </p:par>
                      </p:childTnLst>
                    </p:cTn>
                  </p:par>
                  <p:par>
                    <p:cTn id="210" fill="hold">
                      <p:stCondLst>
                        <p:cond delay="indefinite"/>
                      </p:stCondLst>
                      <p:childTnLst>
                        <p:par>
                          <p:cTn id="211" fill="hold">
                            <p:stCondLst>
                              <p:cond delay="0"/>
                            </p:stCondLst>
                            <p:childTnLst>
                              <p:par>
                                <p:cTn id="212" presetID="18" presetClass="entr" presetSubtype="12" fill="hold" grpId="0" nodeType="clickEffect">
                                  <p:stCondLst>
                                    <p:cond delay="0"/>
                                  </p:stCondLst>
                                  <p:childTnLst>
                                    <p:set>
                                      <p:cBhvr>
                                        <p:cTn id="213" dur="1" fill="hold">
                                          <p:stCondLst>
                                            <p:cond delay="0"/>
                                          </p:stCondLst>
                                        </p:cTn>
                                        <p:tgtEl>
                                          <p:spTgt spid="2097"/>
                                        </p:tgtEl>
                                        <p:attrNameLst>
                                          <p:attrName>style.visibility</p:attrName>
                                        </p:attrNameLst>
                                      </p:cBhvr>
                                      <p:to>
                                        <p:strVal val="visible"/>
                                      </p:to>
                                    </p:set>
                                    <p:animEffect transition="in" filter="strips(downLeft)">
                                      <p:cBhvr>
                                        <p:cTn id="214" dur="500"/>
                                        <p:tgtEl>
                                          <p:spTgt spid="2097"/>
                                        </p:tgtEl>
                                      </p:cBhvr>
                                    </p:animEffect>
                                  </p:childTnLst>
                                </p:cTn>
                              </p:par>
                            </p:childTnLst>
                          </p:cTn>
                        </p:par>
                      </p:childTnLst>
                    </p:cTn>
                  </p:par>
                  <p:par>
                    <p:cTn id="215" fill="hold">
                      <p:stCondLst>
                        <p:cond delay="indefinite"/>
                      </p:stCondLst>
                      <p:childTnLst>
                        <p:par>
                          <p:cTn id="216" fill="hold">
                            <p:stCondLst>
                              <p:cond delay="0"/>
                            </p:stCondLst>
                            <p:childTnLst>
                              <p:par>
                                <p:cTn id="217" presetID="21" presetClass="entr" presetSubtype="8" fill="hold" nodeType="clickEffect">
                                  <p:stCondLst>
                                    <p:cond delay="0"/>
                                  </p:stCondLst>
                                  <p:childTnLst>
                                    <p:set>
                                      <p:cBhvr>
                                        <p:cTn id="218" dur="1" fill="hold">
                                          <p:stCondLst>
                                            <p:cond delay="0"/>
                                          </p:stCondLst>
                                        </p:cTn>
                                        <p:tgtEl>
                                          <p:spTgt spid="60"/>
                                        </p:tgtEl>
                                        <p:attrNameLst>
                                          <p:attrName>style.visibility</p:attrName>
                                        </p:attrNameLst>
                                      </p:cBhvr>
                                      <p:to>
                                        <p:strVal val="visible"/>
                                      </p:to>
                                    </p:set>
                                    <p:animEffect transition="in" filter="wheel(8)">
                                      <p:cBhvr>
                                        <p:cTn id="219" dur="2000"/>
                                        <p:tgtEl>
                                          <p:spTgt spid="60"/>
                                        </p:tgtEl>
                                      </p:cBhvr>
                                    </p:animEffect>
                                  </p:childTnLst>
                                </p:cTn>
                              </p:par>
                            </p:childTnLst>
                          </p:cTn>
                        </p:par>
                        <p:par>
                          <p:cTn id="220" fill="hold">
                            <p:stCondLst>
                              <p:cond delay="2000"/>
                            </p:stCondLst>
                            <p:childTnLst>
                              <p:par>
                                <p:cTn id="221" presetID="1" presetClass="entr" presetSubtype="0" fill="hold" nodeType="afterEffect">
                                  <p:stCondLst>
                                    <p:cond delay="1000"/>
                                  </p:stCondLst>
                                  <p:childTnLst>
                                    <p:set>
                                      <p:cBhvr>
                                        <p:cTn id="222" dur="1" fill="hold">
                                          <p:stCondLst>
                                            <p:cond delay="0"/>
                                          </p:stCondLst>
                                        </p:cTn>
                                        <p:tgtEl>
                                          <p:spTgt spid="137"/>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21" presetClass="entr" presetSubtype="8" fill="hold" nodeType="clickEffect">
                                  <p:stCondLst>
                                    <p:cond delay="0"/>
                                  </p:stCondLst>
                                  <p:childTnLst>
                                    <p:set>
                                      <p:cBhvr>
                                        <p:cTn id="226" dur="1" fill="hold">
                                          <p:stCondLst>
                                            <p:cond delay="0"/>
                                          </p:stCondLst>
                                        </p:cTn>
                                        <p:tgtEl>
                                          <p:spTgt spid="68"/>
                                        </p:tgtEl>
                                        <p:attrNameLst>
                                          <p:attrName>style.visibility</p:attrName>
                                        </p:attrNameLst>
                                      </p:cBhvr>
                                      <p:to>
                                        <p:strVal val="visible"/>
                                      </p:to>
                                    </p:set>
                                    <p:animEffect transition="in" filter="wheel(8)">
                                      <p:cBhvr>
                                        <p:cTn id="227" dur="2000"/>
                                        <p:tgtEl>
                                          <p:spTgt spid="68"/>
                                        </p:tgtEl>
                                      </p:cBhvr>
                                    </p:animEffect>
                                  </p:childTnLst>
                                </p:cTn>
                              </p:par>
                            </p:childTnLst>
                          </p:cTn>
                        </p:par>
                      </p:childTnLst>
                    </p:cTn>
                  </p:par>
                  <p:par>
                    <p:cTn id="228" fill="hold">
                      <p:stCondLst>
                        <p:cond delay="indefinite"/>
                      </p:stCondLst>
                      <p:childTnLst>
                        <p:par>
                          <p:cTn id="229" fill="hold">
                            <p:stCondLst>
                              <p:cond delay="0"/>
                            </p:stCondLst>
                            <p:childTnLst>
                              <p:par>
                                <p:cTn id="230" presetID="1" presetClass="entr" presetSubtype="0" fill="hold" nodeType="clickEffect">
                                  <p:stCondLst>
                                    <p:cond delay="0"/>
                                  </p:stCondLst>
                                  <p:childTnLst>
                                    <p:set>
                                      <p:cBhvr>
                                        <p:cTn id="231" dur="1" fill="hold">
                                          <p:stCondLst>
                                            <p:cond delay="0"/>
                                          </p:stCondLst>
                                        </p:cTn>
                                        <p:tgtEl>
                                          <p:spTgt spid="2105"/>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presetID="26" presetClass="entr" presetSubtype="0" fill="hold" grpId="0" nodeType="clickEffect">
                                  <p:stCondLst>
                                    <p:cond delay="0"/>
                                  </p:stCondLst>
                                  <p:childTnLst>
                                    <p:set>
                                      <p:cBhvr>
                                        <p:cTn id="235" dur="1" fill="hold">
                                          <p:stCondLst>
                                            <p:cond delay="0"/>
                                          </p:stCondLst>
                                        </p:cTn>
                                        <p:tgtEl>
                                          <p:spTgt spid="2104"/>
                                        </p:tgtEl>
                                        <p:attrNameLst>
                                          <p:attrName>style.visibility</p:attrName>
                                        </p:attrNameLst>
                                      </p:cBhvr>
                                      <p:to>
                                        <p:strVal val="visible"/>
                                      </p:to>
                                    </p:set>
                                    <p:animEffect transition="in" filter="wipe(down)">
                                      <p:cBhvr>
                                        <p:cTn id="236" dur="580">
                                          <p:stCondLst>
                                            <p:cond delay="0"/>
                                          </p:stCondLst>
                                        </p:cTn>
                                        <p:tgtEl>
                                          <p:spTgt spid="2104"/>
                                        </p:tgtEl>
                                      </p:cBhvr>
                                    </p:animEffect>
                                    <p:anim calcmode="lin" valueType="num">
                                      <p:cBhvr>
                                        <p:cTn id="237" dur="1822" tmFilter="0,0; 0.14,0.36; 0.43,0.73; 0.71,0.91; 1.0,1.0">
                                          <p:stCondLst>
                                            <p:cond delay="0"/>
                                          </p:stCondLst>
                                        </p:cTn>
                                        <p:tgtEl>
                                          <p:spTgt spid="2104"/>
                                        </p:tgtEl>
                                        <p:attrNameLst>
                                          <p:attrName>ppt_x</p:attrName>
                                        </p:attrNameLst>
                                      </p:cBhvr>
                                      <p:tavLst>
                                        <p:tav tm="0">
                                          <p:val>
                                            <p:strVal val="#ppt_x-0.25"/>
                                          </p:val>
                                        </p:tav>
                                        <p:tav tm="100000">
                                          <p:val>
                                            <p:strVal val="#ppt_x"/>
                                          </p:val>
                                        </p:tav>
                                      </p:tavLst>
                                    </p:anim>
                                    <p:anim calcmode="lin" valueType="num">
                                      <p:cBhvr>
                                        <p:cTn id="238" dur="664" tmFilter="0.0,0.0; 0.25,0.07; 0.50,0.2; 0.75,0.467; 1.0,1.0">
                                          <p:stCondLst>
                                            <p:cond delay="0"/>
                                          </p:stCondLst>
                                        </p:cTn>
                                        <p:tgtEl>
                                          <p:spTgt spid="2104"/>
                                        </p:tgtEl>
                                        <p:attrNameLst>
                                          <p:attrName>ppt_y</p:attrName>
                                        </p:attrNameLst>
                                      </p:cBhvr>
                                      <p:tavLst>
                                        <p:tav tm="0" fmla="#ppt_y-sin(pi*$)/3">
                                          <p:val>
                                            <p:fltVal val="0.5"/>
                                          </p:val>
                                        </p:tav>
                                        <p:tav tm="100000">
                                          <p:val>
                                            <p:fltVal val="1"/>
                                          </p:val>
                                        </p:tav>
                                      </p:tavLst>
                                    </p:anim>
                                    <p:anim calcmode="lin" valueType="num">
                                      <p:cBhvr>
                                        <p:cTn id="239" dur="664" tmFilter="0, 0; 0.125,0.2665; 0.25,0.4; 0.375,0.465; 0.5,0.5;  0.625,0.535; 0.75,0.6; 0.875,0.7335; 1,1">
                                          <p:stCondLst>
                                            <p:cond delay="664"/>
                                          </p:stCondLst>
                                        </p:cTn>
                                        <p:tgtEl>
                                          <p:spTgt spid="2104"/>
                                        </p:tgtEl>
                                        <p:attrNameLst>
                                          <p:attrName>ppt_y</p:attrName>
                                        </p:attrNameLst>
                                      </p:cBhvr>
                                      <p:tavLst>
                                        <p:tav tm="0" fmla="#ppt_y-sin(pi*$)/9">
                                          <p:val>
                                            <p:fltVal val="0"/>
                                          </p:val>
                                        </p:tav>
                                        <p:tav tm="100000">
                                          <p:val>
                                            <p:fltVal val="1"/>
                                          </p:val>
                                        </p:tav>
                                      </p:tavLst>
                                    </p:anim>
                                    <p:anim calcmode="lin" valueType="num">
                                      <p:cBhvr>
                                        <p:cTn id="240" dur="332" tmFilter="0, 0; 0.125,0.2665; 0.25,0.4; 0.375,0.465; 0.5,0.5;  0.625,0.535; 0.75,0.6; 0.875,0.7335; 1,1">
                                          <p:stCondLst>
                                            <p:cond delay="1324"/>
                                          </p:stCondLst>
                                        </p:cTn>
                                        <p:tgtEl>
                                          <p:spTgt spid="2104"/>
                                        </p:tgtEl>
                                        <p:attrNameLst>
                                          <p:attrName>ppt_y</p:attrName>
                                        </p:attrNameLst>
                                      </p:cBhvr>
                                      <p:tavLst>
                                        <p:tav tm="0" fmla="#ppt_y-sin(pi*$)/27">
                                          <p:val>
                                            <p:fltVal val="0"/>
                                          </p:val>
                                        </p:tav>
                                        <p:tav tm="100000">
                                          <p:val>
                                            <p:fltVal val="1"/>
                                          </p:val>
                                        </p:tav>
                                      </p:tavLst>
                                    </p:anim>
                                    <p:anim calcmode="lin" valueType="num">
                                      <p:cBhvr>
                                        <p:cTn id="241" dur="164" tmFilter="0, 0; 0.125,0.2665; 0.25,0.4; 0.375,0.465; 0.5,0.5;  0.625,0.535; 0.75,0.6; 0.875,0.7335; 1,1">
                                          <p:stCondLst>
                                            <p:cond delay="1656"/>
                                          </p:stCondLst>
                                        </p:cTn>
                                        <p:tgtEl>
                                          <p:spTgt spid="2104"/>
                                        </p:tgtEl>
                                        <p:attrNameLst>
                                          <p:attrName>ppt_y</p:attrName>
                                        </p:attrNameLst>
                                      </p:cBhvr>
                                      <p:tavLst>
                                        <p:tav tm="0" fmla="#ppt_y-sin(pi*$)/81">
                                          <p:val>
                                            <p:fltVal val="0"/>
                                          </p:val>
                                        </p:tav>
                                        <p:tav tm="100000">
                                          <p:val>
                                            <p:fltVal val="1"/>
                                          </p:val>
                                        </p:tav>
                                      </p:tavLst>
                                    </p:anim>
                                    <p:animScale>
                                      <p:cBhvr>
                                        <p:cTn id="242" dur="26">
                                          <p:stCondLst>
                                            <p:cond delay="650"/>
                                          </p:stCondLst>
                                        </p:cTn>
                                        <p:tgtEl>
                                          <p:spTgt spid="2104"/>
                                        </p:tgtEl>
                                      </p:cBhvr>
                                      <p:to x="100000" y="60000"/>
                                    </p:animScale>
                                    <p:animScale>
                                      <p:cBhvr>
                                        <p:cTn id="243" dur="166" decel="50000">
                                          <p:stCondLst>
                                            <p:cond delay="676"/>
                                          </p:stCondLst>
                                        </p:cTn>
                                        <p:tgtEl>
                                          <p:spTgt spid="2104"/>
                                        </p:tgtEl>
                                      </p:cBhvr>
                                      <p:to x="100000" y="100000"/>
                                    </p:animScale>
                                    <p:animScale>
                                      <p:cBhvr>
                                        <p:cTn id="244" dur="26">
                                          <p:stCondLst>
                                            <p:cond delay="1312"/>
                                          </p:stCondLst>
                                        </p:cTn>
                                        <p:tgtEl>
                                          <p:spTgt spid="2104"/>
                                        </p:tgtEl>
                                      </p:cBhvr>
                                      <p:to x="100000" y="80000"/>
                                    </p:animScale>
                                    <p:animScale>
                                      <p:cBhvr>
                                        <p:cTn id="245" dur="166" decel="50000">
                                          <p:stCondLst>
                                            <p:cond delay="1338"/>
                                          </p:stCondLst>
                                        </p:cTn>
                                        <p:tgtEl>
                                          <p:spTgt spid="2104"/>
                                        </p:tgtEl>
                                      </p:cBhvr>
                                      <p:to x="100000" y="100000"/>
                                    </p:animScale>
                                    <p:animScale>
                                      <p:cBhvr>
                                        <p:cTn id="246" dur="26">
                                          <p:stCondLst>
                                            <p:cond delay="1642"/>
                                          </p:stCondLst>
                                        </p:cTn>
                                        <p:tgtEl>
                                          <p:spTgt spid="2104"/>
                                        </p:tgtEl>
                                      </p:cBhvr>
                                      <p:to x="100000" y="90000"/>
                                    </p:animScale>
                                    <p:animScale>
                                      <p:cBhvr>
                                        <p:cTn id="247" dur="166" decel="50000">
                                          <p:stCondLst>
                                            <p:cond delay="1668"/>
                                          </p:stCondLst>
                                        </p:cTn>
                                        <p:tgtEl>
                                          <p:spTgt spid="2104"/>
                                        </p:tgtEl>
                                      </p:cBhvr>
                                      <p:to x="100000" y="100000"/>
                                    </p:animScale>
                                    <p:animScale>
                                      <p:cBhvr>
                                        <p:cTn id="248" dur="26">
                                          <p:stCondLst>
                                            <p:cond delay="1808"/>
                                          </p:stCondLst>
                                        </p:cTn>
                                        <p:tgtEl>
                                          <p:spTgt spid="2104"/>
                                        </p:tgtEl>
                                      </p:cBhvr>
                                      <p:to x="100000" y="95000"/>
                                    </p:animScale>
                                    <p:animScale>
                                      <p:cBhvr>
                                        <p:cTn id="249" dur="166" decel="50000">
                                          <p:stCondLst>
                                            <p:cond delay="1834"/>
                                          </p:stCondLst>
                                        </p:cTn>
                                        <p:tgtEl>
                                          <p:spTgt spid="2104"/>
                                        </p:tgtEl>
                                      </p:cBhvr>
                                      <p:to x="100000" y="100000"/>
                                    </p:animScale>
                                  </p:childTnLst>
                                </p:cTn>
                              </p:par>
                            </p:childTnLst>
                          </p:cTn>
                        </p:par>
                        <p:par>
                          <p:cTn id="250" fill="hold">
                            <p:stCondLst>
                              <p:cond delay="2000"/>
                            </p:stCondLst>
                            <p:childTnLst>
                              <p:par>
                                <p:cTn id="251" presetID="1" presetClass="entr" presetSubtype="0" fill="hold" nodeType="afterEffect">
                                  <p:stCondLst>
                                    <p:cond delay="1000"/>
                                  </p:stCondLst>
                                  <p:childTnLst>
                                    <p:set>
                                      <p:cBhvr>
                                        <p:cTn id="252" dur="1" fill="hold">
                                          <p:stCondLst>
                                            <p:cond delay="0"/>
                                          </p:stCondLst>
                                        </p:cTn>
                                        <p:tgtEl>
                                          <p:spTgt spid="115"/>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8" presetClass="entr" presetSubtype="12" fill="hold" grpId="0" nodeType="clickEffect">
                                  <p:stCondLst>
                                    <p:cond delay="0"/>
                                  </p:stCondLst>
                                  <p:childTnLst>
                                    <p:set>
                                      <p:cBhvr>
                                        <p:cTn id="256" dur="1" fill="hold">
                                          <p:stCondLst>
                                            <p:cond delay="0"/>
                                          </p:stCondLst>
                                        </p:cTn>
                                        <p:tgtEl>
                                          <p:spTgt spid="2102"/>
                                        </p:tgtEl>
                                        <p:attrNameLst>
                                          <p:attrName>style.visibility</p:attrName>
                                        </p:attrNameLst>
                                      </p:cBhvr>
                                      <p:to>
                                        <p:strVal val="visible"/>
                                      </p:to>
                                    </p:set>
                                    <p:animEffect transition="in" filter="strips(downLeft)">
                                      <p:cBhvr>
                                        <p:cTn id="257" dur="500"/>
                                        <p:tgtEl>
                                          <p:spTgt spid="2102"/>
                                        </p:tgtEl>
                                      </p:cBhvr>
                                    </p:animEffect>
                                  </p:childTnLst>
                                </p:cTn>
                              </p:par>
                            </p:childTnLst>
                          </p:cTn>
                        </p:par>
                      </p:childTnLst>
                    </p:cTn>
                  </p:par>
                  <p:par>
                    <p:cTn id="258" fill="hold">
                      <p:stCondLst>
                        <p:cond delay="indefinite"/>
                      </p:stCondLst>
                      <p:childTnLst>
                        <p:par>
                          <p:cTn id="259" fill="hold">
                            <p:stCondLst>
                              <p:cond delay="0"/>
                            </p:stCondLst>
                            <p:childTnLst>
                              <p:par>
                                <p:cTn id="260" presetID="18" presetClass="entr" presetSubtype="12" fill="hold" grpId="0" nodeType="clickEffect">
                                  <p:stCondLst>
                                    <p:cond delay="0"/>
                                  </p:stCondLst>
                                  <p:childTnLst>
                                    <p:set>
                                      <p:cBhvr>
                                        <p:cTn id="261" dur="1" fill="hold">
                                          <p:stCondLst>
                                            <p:cond delay="0"/>
                                          </p:stCondLst>
                                        </p:cTn>
                                        <p:tgtEl>
                                          <p:spTgt spid="2100"/>
                                        </p:tgtEl>
                                        <p:attrNameLst>
                                          <p:attrName>style.visibility</p:attrName>
                                        </p:attrNameLst>
                                      </p:cBhvr>
                                      <p:to>
                                        <p:strVal val="visible"/>
                                      </p:to>
                                    </p:set>
                                    <p:animEffect transition="in" filter="strips(downLeft)">
                                      <p:cBhvr>
                                        <p:cTn id="262" dur="500"/>
                                        <p:tgtEl>
                                          <p:spTgt spid="2100"/>
                                        </p:tgtEl>
                                      </p:cBhvr>
                                    </p:animEffect>
                                  </p:childTnLst>
                                </p:cTn>
                              </p:par>
                            </p:childTnLst>
                          </p:cTn>
                        </p:par>
                      </p:childTnLst>
                    </p:cTn>
                  </p:par>
                  <p:par>
                    <p:cTn id="263" fill="hold">
                      <p:stCondLst>
                        <p:cond delay="indefinite"/>
                      </p:stCondLst>
                      <p:childTnLst>
                        <p:par>
                          <p:cTn id="264" fill="hold">
                            <p:stCondLst>
                              <p:cond delay="0"/>
                            </p:stCondLst>
                            <p:childTnLst>
                              <p:par>
                                <p:cTn id="265" presetID="18" presetClass="entr" presetSubtype="12" fill="hold" grpId="0" nodeType="clickEffect">
                                  <p:stCondLst>
                                    <p:cond delay="0"/>
                                  </p:stCondLst>
                                  <p:childTnLst>
                                    <p:set>
                                      <p:cBhvr>
                                        <p:cTn id="266" dur="1" fill="hold">
                                          <p:stCondLst>
                                            <p:cond delay="0"/>
                                          </p:stCondLst>
                                        </p:cTn>
                                        <p:tgtEl>
                                          <p:spTgt spid="2099"/>
                                        </p:tgtEl>
                                        <p:attrNameLst>
                                          <p:attrName>style.visibility</p:attrName>
                                        </p:attrNameLst>
                                      </p:cBhvr>
                                      <p:to>
                                        <p:strVal val="visible"/>
                                      </p:to>
                                    </p:set>
                                    <p:animEffect transition="in" filter="strips(downLeft)">
                                      <p:cBhvr>
                                        <p:cTn id="267" dur="500"/>
                                        <p:tgtEl>
                                          <p:spTgt spid="2099"/>
                                        </p:tgtEl>
                                      </p:cBhvr>
                                    </p:animEffect>
                                  </p:childTnLst>
                                </p:cTn>
                              </p:par>
                            </p:childTnLst>
                          </p:cTn>
                        </p:par>
                      </p:childTnLst>
                    </p:cTn>
                  </p:par>
                  <p:par>
                    <p:cTn id="268" fill="hold">
                      <p:stCondLst>
                        <p:cond delay="indefinite"/>
                      </p:stCondLst>
                      <p:childTnLst>
                        <p:par>
                          <p:cTn id="269" fill="hold">
                            <p:stCondLst>
                              <p:cond delay="0"/>
                            </p:stCondLst>
                            <p:childTnLst>
                              <p:par>
                                <p:cTn id="270" presetID="1" presetClass="entr" presetSubtype="0" fill="hold" nodeType="clickEffect">
                                  <p:stCondLst>
                                    <p:cond delay="0"/>
                                  </p:stCondLst>
                                  <p:childTnLst>
                                    <p:set>
                                      <p:cBhvr>
                                        <p:cTn id="271" dur="1" fill="hold">
                                          <p:stCondLst>
                                            <p:cond delay="0"/>
                                          </p:stCondLst>
                                        </p:cTn>
                                        <p:tgtEl>
                                          <p:spTgt spid="65"/>
                                        </p:tgtEl>
                                        <p:attrNameLst>
                                          <p:attrName>style.visibility</p:attrName>
                                        </p:attrNameLst>
                                      </p:cBhvr>
                                      <p:to>
                                        <p:strVal val="visible"/>
                                      </p:to>
                                    </p:set>
                                  </p:childTnLst>
                                </p:cTn>
                              </p:par>
                            </p:childTnLst>
                          </p:cTn>
                        </p:par>
                      </p:childTnLst>
                    </p:cTn>
                  </p:par>
                  <p:par>
                    <p:cTn id="272" fill="hold">
                      <p:stCondLst>
                        <p:cond delay="indefinite"/>
                      </p:stCondLst>
                      <p:childTnLst>
                        <p:par>
                          <p:cTn id="273" fill="hold">
                            <p:stCondLst>
                              <p:cond delay="0"/>
                            </p:stCondLst>
                            <p:childTnLst>
                              <p:par>
                                <p:cTn id="274" presetID="8" presetClass="entr" presetSubtype="16" fill="hold" grpId="0" nodeType="clickEffect">
                                  <p:stCondLst>
                                    <p:cond delay="0"/>
                                  </p:stCondLst>
                                  <p:childTnLst>
                                    <p:set>
                                      <p:cBhvr>
                                        <p:cTn id="275" dur="1" fill="hold">
                                          <p:stCondLst>
                                            <p:cond delay="0"/>
                                          </p:stCondLst>
                                        </p:cTn>
                                        <p:tgtEl>
                                          <p:spTgt spid="2109"/>
                                        </p:tgtEl>
                                        <p:attrNameLst>
                                          <p:attrName>style.visibility</p:attrName>
                                        </p:attrNameLst>
                                      </p:cBhvr>
                                      <p:to>
                                        <p:strVal val="visible"/>
                                      </p:to>
                                    </p:set>
                                    <p:animEffect transition="in" filter="diamond(in)">
                                      <p:cBhvr>
                                        <p:cTn id="276" dur="2000"/>
                                        <p:tgtEl>
                                          <p:spTgt spid="2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 grpId="0" animBg="1"/>
      <p:bldP spid="2057" grpId="0" animBg="1"/>
      <p:bldP spid="2058" grpId="0" animBg="1"/>
      <p:bldP spid="2059" grpId="0" animBg="1"/>
      <p:bldP spid="2060" grpId="0" animBg="1"/>
      <p:bldP spid="2061" grpId="0" animBg="1"/>
      <p:bldP spid="2062" grpId="0" animBg="1"/>
      <p:bldP spid="3" grpId="0" animBg="1"/>
      <p:bldP spid="2067" grpId="0" animBg="1"/>
      <p:bldP spid="2068" grpId="0" animBg="1"/>
      <p:bldP spid="2069" grpId="0" animBg="1"/>
      <p:bldP spid="2070" grpId="0" animBg="1"/>
      <p:bldP spid="2076" grpId="0" animBg="1"/>
      <p:bldP spid="4" grpId="0" animBg="1"/>
      <p:bldP spid="2079" grpId="0" animBg="1"/>
      <p:bldP spid="2080" grpId="0" animBg="1"/>
      <p:bldP spid="2082" grpId="0" animBg="1"/>
      <p:bldP spid="2084" grpId="0" animBg="1"/>
      <p:bldP spid="2089" grpId="0" animBg="1"/>
      <p:bldP spid="2092" grpId="0" animBg="1"/>
      <p:bldP spid="2094" grpId="0" animBg="1"/>
      <p:bldP spid="2097" grpId="0" animBg="1"/>
      <p:bldP spid="2099" grpId="0" animBg="1"/>
      <p:bldP spid="2100" grpId="0" animBg="1"/>
      <p:bldP spid="2102" grpId="0" animBg="1"/>
      <p:bldP spid="2104" grpId="0" animBg="1"/>
      <p:bldP spid="75" grpId="0" animBg="1"/>
      <p:bldP spid="2109" grpId="0" animBg="1"/>
      <p:bldP spid="6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580" y="40237"/>
            <a:ext cx="6631759" cy="68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20" y="188550"/>
            <a:ext cx="4404910" cy="54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5252486" y="4653170"/>
            <a:ext cx="3280064" cy="461665"/>
          </a:xfrm>
          <a:prstGeom prst="rect">
            <a:avLst/>
          </a:prstGeom>
          <a:solidFill>
            <a:schemeClr val="bg2">
              <a:lumMod val="75000"/>
            </a:schemeClr>
          </a:solidFill>
        </p:spPr>
        <p:txBody>
          <a:bodyPr wrap="none" rtlCol="0">
            <a:spAutoFit/>
          </a:bodyPr>
          <a:lstStyle/>
          <a:p>
            <a:pPr algn="ctr"/>
            <a:r>
              <a:rPr lang="nl-BE" sz="2400" smtClean="0"/>
              <a:t>LEERLINGENWIJZER</a:t>
            </a:r>
            <a:endParaRPr lang="nl-BE" sz="2400"/>
          </a:p>
        </p:txBody>
      </p:sp>
      <p:pic>
        <p:nvPicPr>
          <p:cNvPr id="4108"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70" y="72010"/>
            <a:ext cx="4657214" cy="674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87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026"/>
                                        </p:tgtEl>
                                      </p:cBhvr>
                                    </p:animEffect>
                                    <p:set>
                                      <p:cBhvr>
                                        <p:cTn id="11" dur="1" fill="hold">
                                          <p:stCondLst>
                                            <p:cond delay="499"/>
                                          </p:stCondLst>
                                        </p:cTn>
                                        <p:tgtEl>
                                          <p:spTgt spid="102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10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10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23410" y="2209228"/>
            <a:ext cx="8649387" cy="2731982"/>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80294" y="1988800"/>
            <a:ext cx="8884316" cy="29524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95362" y="1124680"/>
            <a:ext cx="8820590" cy="461665"/>
          </a:xfrm>
          <a:prstGeom prst="rect">
            <a:avLst/>
          </a:prstGeom>
          <a:noFill/>
        </p:spPr>
        <p:txBody>
          <a:bodyPr wrap="square" rtlCol="0">
            <a:spAutoFit/>
          </a:bodyPr>
          <a:lstStyle/>
          <a:p>
            <a:r>
              <a:rPr lang="nl-BE" sz="2400" dirty="0" smtClean="0">
                <a:hlinkClick r:id="rId2"/>
              </a:rPr>
              <a:t>vind jij je weg in het rijksmuseum voor oudheidkunde?</a:t>
            </a:r>
            <a:endParaRPr lang="nl-BE" sz="2400" dirty="0">
              <a:hlinkClick r:id="rId3"/>
            </a:endParaRPr>
          </a:p>
        </p:txBody>
      </p:sp>
      <p:sp>
        <p:nvSpPr>
          <p:cNvPr id="7" name="Tekstvak 6"/>
          <p:cNvSpPr txBox="1"/>
          <p:nvPr/>
        </p:nvSpPr>
        <p:spPr>
          <a:xfrm>
            <a:off x="323410" y="4149100"/>
            <a:ext cx="3113353" cy="461665"/>
          </a:xfrm>
          <a:prstGeom prst="rect">
            <a:avLst/>
          </a:prstGeom>
          <a:noFill/>
        </p:spPr>
        <p:txBody>
          <a:bodyPr wrap="none" rtlCol="0">
            <a:spAutoFit/>
          </a:bodyPr>
          <a:lstStyle/>
          <a:p>
            <a:r>
              <a:rPr lang="nl-BE" sz="2400" smtClean="0">
                <a:hlinkClick r:id="rId4"/>
              </a:rPr>
              <a:t>verzet jij je wel eens?</a:t>
            </a:r>
            <a:endParaRPr lang="nl-BE" sz="2400" dirty="0"/>
          </a:p>
        </p:txBody>
      </p:sp>
      <p:sp>
        <p:nvSpPr>
          <p:cNvPr id="9" name="Tekstvak 8"/>
          <p:cNvSpPr txBox="1"/>
          <p:nvPr/>
        </p:nvSpPr>
        <p:spPr>
          <a:xfrm>
            <a:off x="251400" y="5949350"/>
            <a:ext cx="4075262" cy="461665"/>
          </a:xfrm>
          <a:prstGeom prst="rect">
            <a:avLst/>
          </a:prstGeom>
          <a:noFill/>
        </p:spPr>
        <p:txBody>
          <a:bodyPr wrap="square" rtlCol="0">
            <a:spAutoFit/>
          </a:bodyPr>
          <a:lstStyle/>
          <a:p>
            <a:r>
              <a:rPr lang="nl-BE" sz="2400" smtClean="0">
                <a:hlinkClick r:id="rId5"/>
              </a:rPr>
              <a:t>speel je ook bloxorz?</a:t>
            </a:r>
            <a:endParaRPr lang="nl-BE" sz="2400" dirty="0"/>
          </a:p>
        </p:txBody>
      </p:sp>
      <p:sp>
        <p:nvSpPr>
          <p:cNvPr id="3" name="Tekstvak 2"/>
          <p:cNvSpPr txBox="1"/>
          <p:nvPr/>
        </p:nvSpPr>
        <p:spPr>
          <a:xfrm>
            <a:off x="251400" y="4869200"/>
            <a:ext cx="8497180" cy="830997"/>
          </a:xfrm>
          <a:prstGeom prst="rect">
            <a:avLst/>
          </a:prstGeom>
          <a:noFill/>
        </p:spPr>
        <p:txBody>
          <a:bodyPr wrap="square" rtlCol="0">
            <a:spAutoFit/>
          </a:bodyPr>
          <a:lstStyle/>
          <a:p>
            <a:r>
              <a:rPr lang="nl-BE" sz="2400" smtClean="0">
                <a:hlinkClick r:id="rId6"/>
              </a:rPr>
              <a:t>maak je samen een enquêteformulier en presenteer je dit in een grafiek?</a:t>
            </a:r>
            <a:endParaRPr lang="nl-BE" sz="2400" dirty="0"/>
          </a:p>
        </p:txBody>
      </p:sp>
      <p:sp>
        <p:nvSpPr>
          <p:cNvPr id="10" name="Rechthoek 9"/>
          <p:cNvSpPr/>
          <p:nvPr/>
        </p:nvSpPr>
        <p:spPr>
          <a:xfrm>
            <a:off x="251400" y="2464468"/>
            <a:ext cx="8641200" cy="830997"/>
          </a:xfrm>
          <a:prstGeom prst="rect">
            <a:avLst/>
          </a:prstGeom>
        </p:spPr>
        <p:txBody>
          <a:bodyPr wrap="square">
            <a:spAutoFit/>
          </a:bodyPr>
          <a:lstStyle/>
          <a:p>
            <a:r>
              <a:rPr lang="nl-BE" sz="2400" dirty="0" smtClean="0">
                <a:hlinkClick r:id="rId3"/>
              </a:rPr>
              <a:t>kunnen andere kinderen vertellen wat jij hebt gelezen als ze kijken naar je </a:t>
            </a:r>
            <a:r>
              <a:rPr lang="nl-BE" sz="2400" dirty="0" err="1" smtClean="0">
                <a:hlinkClick r:id="rId3"/>
              </a:rPr>
              <a:t>Wordle</a:t>
            </a:r>
            <a:r>
              <a:rPr lang="nl-BE" sz="2400" dirty="0" smtClean="0">
                <a:hlinkClick r:id="rId3"/>
              </a:rPr>
              <a:t>?</a:t>
            </a:r>
            <a:endParaRPr lang="nl-BE" sz="2400" dirty="0"/>
          </a:p>
        </p:txBody>
      </p:sp>
      <p:sp>
        <p:nvSpPr>
          <p:cNvPr id="12" name="Tekstvak 11"/>
          <p:cNvSpPr txBox="1"/>
          <p:nvPr/>
        </p:nvSpPr>
        <p:spPr>
          <a:xfrm>
            <a:off x="288040" y="3429000"/>
            <a:ext cx="8641200" cy="461665"/>
          </a:xfrm>
          <a:prstGeom prst="rect">
            <a:avLst/>
          </a:prstGeom>
          <a:noFill/>
        </p:spPr>
        <p:txBody>
          <a:bodyPr wrap="square" rtlCol="0">
            <a:spAutoFit/>
          </a:bodyPr>
          <a:lstStyle/>
          <a:p>
            <a:r>
              <a:rPr lang="nl-BE" sz="2400" smtClean="0">
                <a:hlinkClick r:id="rId7"/>
              </a:rPr>
              <a:t>maak je een Mondriaan met sumopaint?</a:t>
            </a:r>
            <a:endParaRPr lang="nl-BE" sz="2400" dirty="0"/>
          </a:p>
        </p:txBody>
      </p:sp>
      <p:sp>
        <p:nvSpPr>
          <p:cNvPr id="13" name="Rechthoek 12"/>
          <p:cNvSpPr/>
          <p:nvPr/>
        </p:nvSpPr>
        <p:spPr>
          <a:xfrm>
            <a:off x="284897" y="1844780"/>
            <a:ext cx="6519413" cy="461665"/>
          </a:xfrm>
          <a:prstGeom prst="rect">
            <a:avLst/>
          </a:prstGeom>
        </p:spPr>
        <p:txBody>
          <a:bodyPr wrap="none">
            <a:spAutoFit/>
          </a:bodyPr>
          <a:lstStyle/>
          <a:p>
            <a:r>
              <a:rPr lang="nl-BE" sz="2400" smtClean="0">
                <a:hlinkClick r:id="rId8"/>
              </a:rPr>
              <a:t>word je ook redactielid via http://www.jilster.nl?</a:t>
            </a:r>
            <a:endParaRPr lang="nl-BE" sz="2400" dirty="0"/>
          </a:p>
        </p:txBody>
      </p:sp>
    </p:spTree>
    <p:extLst>
      <p:ext uri="{BB962C8B-B14F-4D97-AF65-F5344CB8AC3E}">
        <p14:creationId xmlns:p14="http://schemas.microsoft.com/office/powerpoint/2010/main" val="990934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9613"/>
            <a:ext cx="9036620" cy="517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752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3" y="1412720"/>
            <a:ext cx="9144000" cy="4464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85"/>
            <a:ext cx="9144000" cy="125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509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856" y="3884131"/>
            <a:ext cx="1556275" cy="59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00" y="3645030"/>
            <a:ext cx="1436778" cy="83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ICT-PLATFORM\Documents\My Dropbox\bijeenkomsten 2010-2011\CONFERENTIE Belzele 12 november\layar.jpg"/>
          <p:cNvPicPr>
            <a:picLocks noChangeAspect="1" noChangeArrowheads="1"/>
          </p:cNvPicPr>
          <p:nvPr/>
        </p:nvPicPr>
        <p:blipFill>
          <a:blip r:embed="rId4" cstate="print"/>
          <a:srcRect/>
          <a:stretch>
            <a:fillRect/>
          </a:stretch>
        </p:blipFill>
        <p:spPr bwMode="auto">
          <a:xfrm>
            <a:off x="1187530" y="5229250"/>
            <a:ext cx="2088290" cy="1566218"/>
          </a:xfrm>
          <a:prstGeom prst="rect">
            <a:avLst/>
          </a:prstGeom>
          <a:noFill/>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440" y="3356990"/>
            <a:ext cx="2198291" cy="168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srcRect/>
          <a:stretch>
            <a:fillRect/>
          </a:stretch>
        </p:blipFill>
        <p:spPr bwMode="auto">
          <a:xfrm>
            <a:off x="3851900" y="4725180"/>
            <a:ext cx="1023223" cy="1919835"/>
          </a:xfrm>
          <a:prstGeom prst="rect">
            <a:avLst/>
          </a:prstGeom>
          <a:noFill/>
          <a:ln w="9525">
            <a:noFill/>
            <a:miter lim="800000"/>
            <a:headEnd/>
            <a:tailEnd/>
          </a:ln>
        </p:spPr>
      </p:pic>
      <p:sp>
        <p:nvSpPr>
          <p:cNvPr id="2" name="Titel 1"/>
          <p:cNvSpPr>
            <a:spLocks noGrp="1"/>
          </p:cNvSpPr>
          <p:nvPr>
            <p:ph type="title"/>
          </p:nvPr>
        </p:nvSpPr>
        <p:spPr>
          <a:xfrm>
            <a:off x="323410" y="-315520"/>
            <a:ext cx="8641200" cy="4248590"/>
          </a:xfrm>
        </p:spPr>
        <p:txBody>
          <a:bodyPr>
            <a:normAutofit/>
          </a:bodyPr>
          <a:lstStyle/>
          <a:p>
            <a:r>
              <a:rPr lang="nl-BE" sz="3200" cap="none" dirty="0" smtClean="0"/>
              <a:t>vraagstelling 1: </a:t>
            </a:r>
            <a:r>
              <a:rPr lang="nl-BE" sz="3200" dirty="0" smtClean="0"/>
              <a:t/>
            </a:r>
            <a:br>
              <a:rPr lang="nl-BE" sz="3200" dirty="0" smtClean="0"/>
            </a:br>
            <a:r>
              <a:rPr lang="nl-BE" sz="3200" dirty="0" smtClean="0"/>
              <a:t/>
            </a:r>
            <a:br>
              <a:rPr lang="nl-BE" sz="3200" dirty="0" smtClean="0"/>
            </a:br>
            <a:r>
              <a:rPr lang="nl-BE" sz="3200" cap="none" dirty="0" smtClean="0"/>
              <a:t>welke innovaties introduceren we in school vanuit het standpunt van </a:t>
            </a:r>
            <a:r>
              <a:rPr lang="nl-BE" sz="3200" b="1" cap="none" dirty="0" smtClean="0">
                <a:solidFill>
                  <a:schemeClr val="bg2">
                    <a:lumMod val="10000"/>
                  </a:schemeClr>
                </a:solidFill>
              </a:rPr>
              <a:t>de actieve betrokkenheid van de lerende kinderen </a:t>
            </a:r>
            <a:r>
              <a:rPr lang="nl-BE" sz="3200" cap="none" dirty="0" smtClean="0"/>
              <a:t>?</a:t>
            </a:r>
            <a:endParaRPr lang="nl-BE" sz="3200" dirty="0"/>
          </a:p>
        </p:txBody>
      </p:sp>
      <p:pic>
        <p:nvPicPr>
          <p:cNvPr id="2050" name="Picture 2"/>
          <p:cNvPicPr>
            <a:picLocks noChangeAspect="1" noChangeArrowheads="1"/>
          </p:cNvPicPr>
          <p:nvPr/>
        </p:nvPicPr>
        <p:blipFill>
          <a:blip r:embed="rId7" cstate="print"/>
          <a:srcRect/>
          <a:stretch>
            <a:fillRect/>
          </a:stretch>
        </p:blipFill>
        <p:spPr bwMode="auto">
          <a:xfrm>
            <a:off x="6300240" y="3428093"/>
            <a:ext cx="2627730" cy="3279772"/>
          </a:xfrm>
          <a:prstGeom prst="rect">
            <a:avLst/>
          </a:prstGeom>
          <a:noFill/>
          <a:ln w="9525">
            <a:noFill/>
            <a:miter lim="800000"/>
            <a:headEnd/>
            <a:tailEnd/>
          </a:ln>
        </p:spPr>
      </p:pic>
    </p:spTree>
    <p:extLst>
      <p:ext uri="{BB962C8B-B14F-4D97-AF65-F5344CB8AC3E}">
        <p14:creationId xmlns:p14="http://schemas.microsoft.com/office/powerpoint/2010/main" val="2773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1.86864E-6 C 0.01111 0.00717 0.00712 0.00139 0.0158 -0.00347 C 0.01805 -0.00462 0.02066 -0.00462 0.02309 -0.00532 C 0.02725 -0.01665 0.05087 -0.02243 0.06232 -0.0259 C 0.0658 -0.02821 0.07066 -0.02937 0.07291 -0.03284 C 0.07587 -0.037 0.0776 -0.04024 0.08177 -0.04325 C 0.08402 -0.04463 0.0868 -0.0451 0.08889 -0.04671 C 0.10069 -0.05481 0.08854 -0.05018 0.09965 -0.05365 C 0.10937 -0.06082 0.12639 -0.07632 0.13698 -0.07955 C 0.13941 -0.08187 0.14114 -0.08534 0.14427 -0.08649 C 0.15277 -0.0895 0.17083 -0.09181 0.17083 -0.09158 C 0.19531 -0.09019 0.21944 -0.08811 0.24392 -0.08649 C 0.25989 -0.0814 0.25104 -0.08372 0.27066 -0.07955 C 0.27482 -0.07863 0.28298 -0.07609 0.28298 -0.07585 C 0.29375 -0.07007 0.30434 -0.06545 0.31337 -0.05712 C 0.31649 -0.04787 0.3125 -0.05481 0.32222 -0.05018 C 0.35173 -0.03584 0.32673 -0.0451 0.34184 -0.03978 C 0.34409 -0.03816 0.34635 -0.03584 0.34896 -0.03469 C 0.35173 -0.03353 0.35538 -0.03446 0.35798 -0.03284 C 0.35937 -0.03191 0.3585 -0.02914 0.35972 -0.02775 C 0.36111 -0.02613 0.36319 -0.02544 0.3651 -0.02428 C 0.36944 -0.01804 0.37274 -0.01804 0.37916 -0.01387 C 0.38489 -0.00578 0.39201 -0.00416 0.40052 -1.86864E-6 C 0.40295 0.00347 0.40625 0.00648 0.40781 0.01041 C 0.4085 0.01203 0.40972 0.0155 0.40972 0.01573 " pathEditMode="relative" rAng="0" ptsTypes="ffffffffffffffffffffffffA">
                                      <p:cBhvr>
                                        <p:cTn id="6" dur="2000" fill="hold"/>
                                        <p:tgtEl>
                                          <p:spTgt spid="8"/>
                                        </p:tgtEl>
                                        <p:attrNameLst>
                                          <p:attrName>ppt_x</p:attrName>
                                          <p:attrName>ppt_y</p:attrName>
                                        </p:attrNameLst>
                                      </p:cBhvr>
                                      <p:rCtr x="20500" y="-380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4.44444E-6 -5.92044E-7 C 0.01302 0.00393 -0.00451 -0.00116 0.02083 0.00347 C 0.02517 0.00416 0.02691 0.00763 0.03108 0.01041 C 0.03663 0.01411 0.03819 0.01411 0.0441 0.01549 C 0.05955 0.02359 0.0618 0.02544 0.07917 0.02775 C 0.08212 0.02729 0.09132 0.02544 0.09479 0.02428 C 0.09861 0.02289 0.1026 0.01966 0.10642 0.01896 C 0.1125 0.01804 0.11858 0.01781 0.12465 0.01734 C 0.14219 0.01827 0.15503 0.01341 0.16493 0.03284 C 0.16701 0.04232 0.16528 0.03631 0.17135 0.04833 C 0.17222 0.05018 0.17396 0.05365 0.17396 0.05365 C 0.1783 0.07539 0.18524 0.07817 0.2 0.08141 C 0.21215 0.08418 0.22413 0.08603 0.23628 0.08811 C 0.25555 0.09806 0.24305 0.09366 0.27535 0.09158 C 0.28958 0.08742 0.28299 0.08904 0.29479 0.08649 C 0.30156 0.08279 0.30868 0.07724 0.31562 0.07447 C 0.32031 0.0703 0.32569 0.06637 0.33108 0.06406 C 0.33785 0.05504 0.34375 0.04556 0.35069 0.03631 C 0.35191 0.03469 0.35451 0.03122 0.35451 0.03122 C 0.35608 0.02498 0.35729 0.0185 0.35851 0.01202 C 0.35972 -0.02428 0.35972 -0.01087 0.35972 -0.02775 " pathEditMode="relative" ptsTypes="ffffffffffffffffffffA">
                                      <p:cBhvr>
                                        <p:cTn id="9" dur="2000" fill="hold"/>
                                        <p:tgtEl>
                                          <p:spTgt spid="2051"/>
                                        </p:tgtEl>
                                        <p:attrNameLst>
                                          <p:attrName>ppt_x</p:attrName>
                                          <p:attrName>ppt_y</p:attrName>
                                        </p:attrNameLst>
                                      </p:cBhvr>
                                    </p:animMotion>
                                  </p:childTnLst>
                                </p:cTn>
                              </p:par>
                            </p:childTnLst>
                          </p:cTn>
                        </p:par>
                        <p:par>
                          <p:cTn id="10" fill="hold">
                            <p:stCondLst>
                              <p:cond delay="4000"/>
                            </p:stCondLst>
                            <p:childTnLst>
                              <p:par>
                                <p:cTn id="11" presetID="0" presetClass="path" presetSubtype="0" accel="50000" decel="50000" fill="hold" nodeType="afterEffect">
                                  <p:stCondLst>
                                    <p:cond delay="0"/>
                                  </p:stCondLst>
                                  <p:childTnLst>
                                    <p:animMotion origin="layout" path="M -5E-6 5.55042E-7 C 0.00903 -0.00278 0.01528 -0.01711 0.02205 -0.0259 C 0.03316 -0.04047 0.04427 -0.05273 0.05972 -0.05712 C 0.06754 -0.06476 0.0717 -0.06429 0.08177 -0.06568 C 0.0941 -0.07054 0.10139 -0.07331 0.11424 -0.07609 C 0.11927 -0.08048 0.12275 -0.08141 0.12865 -0.08303 C 0.12986 -0.08418 0.13108 -0.0858 0.13247 -0.0865 C 0.1349 -0.08765 0.13785 -0.0865 0.14028 -0.08811 C 0.14254 -0.0895 0.14341 -0.0932 0.14549 -0.09505 C 0.14705 -0.09644 0.14896 -0.09621 0.1507 -0.0969 C 0.15191 -0.09852 0.15295 -0.1006 0.15452 -0.10199 C 0.15573 -0.10315 0.15747 -0.10268 0.15851 -0.10384 C 0.16007 -0.10569 0.16059 -0.10893 0.16233 -0.11078 C 0.16459 -0.11309 0.16771 -0.11402 0.17014 -0.11587 C 0.17813 -0.12211 0.18629 -0.12766 0.19479 -0.13321 C 0.19809 -0.13529 0.2 -0.14015 0.20261 -0.14362 C 0.20938 -0.15264 0.2132 -0.16374 0.22084 -0.17114 C 0.22847 -0.18779 0.22431 -0.18108 0.23247 -0.19195 C 0.23472 -0.21369 0.23681 -0.21971 0.2533 -0.22479 C 0.27188 -0.22433 0.29045 -0.22433 0.30903 -0.22317 C 0.32222 -0.22248 0.33906 -0.21624 0.35191 -0.21439 C 0.37084 -0.20675 0.38143 -0.20699 0.404 -0.20583 C 0.43125 -0.20028 0.46111 -0.20005 0.48837 -0.19889 C 0.50504 -0.19195 0.52153 -0.18987 0.53906 -0.18687 C 0.54879 -0.18224 0.55781 -0.1753 0.56754 -0.17114 C 0.56962 -0.17021 0.57188 -0.17021 0.57396 -0.16952 C 0.57656 -0.1686 0.58177 -0.16605 0.58177 -0.16605 C 0.58316 -0.16489 0.58438 -0.16351 0.58577 -0.16258 C 0.58698 -0.16166 0.58854 -0.16212 0.58959 -0.16073 C 0.59063 -0.15934 0.58993 -0.1568 0.59097 -0.15564 C 0.59531 -0.15009 0.59479 -0.15703 0.59479 -0.15218 " pathEditMode="relative" ptsTypes="ffffffffffffffffffffffffffffffA">
                                      <p:cBhvr>
                                        <p:cTn id="12" dur="2000" fill="hold"/>
                                        <p:tgtEl>
                                          <p:spTgt spid="9"/>
                                        </p:tgtEl>
                                        <p:attrNameLst>
                                          <p:attrName>ppt_x</p:attrName>
                                          <p:attrName>ppt_y</p:attrName>
                                        </p:attrNameLst>
                                      </p:cBhvr>
                                    </p:animMotion>
                                  </p:childTnLst>
                                </p:cTn>
                              </p:par>
                            </p:childTnLst>
                          </p:cTn>
                        </p:par>
                        <p:par>
                          <p:cTn id="13" fill="hold">
                            <p:stCondLst>
                              <p:cond delay="6000"/>
                            </p:stCondLst>
                            <p:childTnLst>
                              <p:par>
                                <p:cTn id="14" presetID="0" presetClass="path" presetSubtype="0" accel="50000" decel="50000" fill="hold" nodeType="afterEffect">
                                  <p:stCondLst>
                                    <p:cond delay="0"/>
                                  </p:stCondLst>
                                  <p:childTnLst>
                                    <p:animMotion origin="layout" path="M -3.61111E-6 4.53284E-6 C 0.00556 0.03538 0.03646 0.04533 0.05712 0.05897 C 0.08524 0.07747 0.07188 0.07354 0.09618 0.07609 C 0.10052 0.07955 0.10434 0.08464 0.1092 0.08649 C 0.11667 0.08927 0.13247 0.08996 0.13247 0.08996 C 0.13663 0.09181 0.14132 0.09135 0.14549 0.09343 C 0.15295 0.09713 0.16181 0.11956 0.16493 0.12812 C 0.16719 0.13437 0.17379 0.13922 0.17795 0.14362 C 0.18524 0.15148 0.19149 0.16027 0.19879 0.1679 C 0.20052 0.17252 0.20139 0.17784 0.20399 0.18177 C 0.20885 0.18894 0.22569 0.19958 0.23247 0.20259 C 0.24097 0.21115 0.24375 0.21623 0.25451 0.2197 C 0.29063 0.21808 0.32639 0.21392 0.36233 0.21115 C 0.37951 0.20513 0.40382 0.213 0.42205 0.21461 C 0.43629 0.21392 0.45069 0.21438 0.46493 0.21276 C 0.47083 0.21207 0.47326 0.20375 0.47674 0.19912 C 0.48333 0.19033 0.49549 0.18663 0.50399 0.18524 C 0.50833 0.18224 0.5125 0.17946 0.51684 0.17646 C 0.52135 0.17345 0.52882 0.17345 0.53385 0.17137 C 0.54115 0.16813 0.54566 0.16443 0.5533 0.16281 C 0.56059 0.15795 0.56754 0.15217 0.57535 0.14894 C 0.58281 0.13575 0.58837 0.12812 0.59879 0.11956 C 0.6092 0.12049 0.62118 0.12003 0.63125 0.12465 C 0.65069 0.12211 0.6408 0.1228 0.66111 0.1228 " pathEditMode="relative" ptsTypes="fffffffffffffffffffffffA">
                                      <p:cBhvr>
                                        <p:cTn id="15" dur="2000" fill="hold"/>
                                        <p:tgtEl>
                                          <p:spTgt spid="10"/>
                                        </p:tgtEl>
                                        <p:attrNameLst>
                                          <p:attrName>ppt_x</p:attrName>
                                          <p:attrName>ppt_y</p:attrName>
                                        </p:attrNameLst>
                                      </p:cBhvr>
                                    </p:animMotion>
                                  </p:childTnLst>
                                </p:cTn>
                              </p:par>
                            </p:childTnLst>
                          </p:cTn>
                        </p:par>
                        <p:par>
                          <p:cTn id="16" fill="hold">
                            <p:stCondLst>
                              <p:cond delay="8000"/>
                            </p:stCondLst>
                            <p:childTnLst>
                              <p:par>
                                <p:cTn id="17" presetID="0" presetClass="path" presetSubtype="0" accel="50000" decel="50000" fill="hold" nodeType="afterEffect">
                                  <p:stCondLst>
                                    <p:cond delay="0"/>
                                  </p:stCondLst>
                                  <p:childTnLst>
                                    <p:animMotion origin="layout" path="M -7.22222E-6 -7.06753E-6 C 0.00364 -0.00718 0.00746 -0.00949 0.01284 -0.01388 C 0.0177 -0.01781 0.02117 -0.0236 0.02586 -0.02776 C 0.02812 -0.03354 0.03176 -0.04002 0.03628 -0.04325 C 0.03871 -0.0451 0.04409 -0.04672 0.04409 -0.04672 C 0.05208 -0.04557 0.05972 -0.04487 0.06753 -0.04163 C 0.0769 -0.03331 0.07256 -0.03655 0.08038 -0.03123 C 0.08315 -0.01689 0.07916 -0.02938 0.08558 -0.02244 C 0.0868 -0.02105 0.08697 -0.01851 0.08819 -0.01735 C 0.09044 -0.01504 0.09357 -0.01411 0.096 -0.01203 C 0.09947 -0.00533 0.10347 -0.00556 0.10902 -0.00186 C 0.11805 0.01017 0.11336 0.00739 0.12204 0.0104 C 0.12239 0.01202 0.12222 0.01433 0.12326 0.01549 C 0.12985 0.02266 0.14357 0.03376 0.1519 0.0363 C 0.1559 0.03954 0.15954 0.0437 0.16354 0.04671 C 0.16718 0.04949 0.17256 0.05018 0.17656 0.0518 C 0.18246 0.06382 0.17551 0.05203 0.18298 0.05874 C 0.18454 0.06012 0.18541 0.06244 0.18697 0.06406 C 0.19062 0.06799 0.19479 0.07099 0.1986 0.07446 C 0.20937 0.08441 0.19669 0.07469 0.2052 0.08464 C 0.20746 0.08741 0.21284 0.09158 0.21284 0.09158 C 0.21371 0.09343 0.21423 0.09551 0.21544 0.0969 C 0.21718 0.09875 0.2302 0.10383 0.23246 0.10383 " pathEditMode="relative" ptsTypes="ffffffffffffffffffffffA">
                                      <p:cBhvr>
                                        <p:cTn id="18" dur="2000" fill="hold"/>
                                        <p:tgtEl>
                                          <p:spTgt spid="307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480" y="1268700"/>
            <a:ext cx="31623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4380732" y="1371588"/>
            <a:ext cx="4032560" cy="3785652"/>
          </a:xfrm>
          <a:prstGeom prst="rect">
            <a:avLst/>
          </a:prstGeom>
        </p:spPr>
        <p:txBody>
          <a:bodyPr wrap="square">
            <a:spAutoFit/>
          </a:bodyPr>
          <a:lstStyle/>
          <a:p>
            <a:r>
              <a:rPr lang="nl-BE" sz="2400" b="1"/>
              <a:t>Sugata Mitra, India </a:t>
            </a:r>
            <a:endParaRPr lang="nl-BE" sz="2400" b="1" smtClean="0"/>
          </a:p>
          <a:p>
            <a:endParaRPr lang="nl-BE" sz="2400" b="1"/>
          </a:p>
          <a:p>
            <a:r>
              <a:rPr lang="nl-BE" sz="2400"/>
              <a:t>Al tien jaar toont hij aan dat je kinderen van 8 jaar een vraag moet stellen en dan laat je ze gewoon gaan. </a:t>
            </a:r>
            <a:endParaRPr lang="nl-BE" sz="2400" smtClean="0"/>
          </a:p>
          <a:p>
            <a:endParaRPr lang="nl-BE" sz="2400"/>
          </a:p>
          <a:p>
            <a:r>
              <a:rPr lang="nl-BE" sz="2400" smtClean="0"/>
              <a:t>Voorwaarde </a:t>
            </a:r>
            <a:r>
              <a:rPr lang="nl-BE" sz="2400"/>
              <a:t>is wel dat je ze met een groepje van vier achter de PC moet zetten.</a:t>
            </a:r>
            <a:endParaRPr lang="nl-BE">
              <a:effectLst/>
            </a:endParaRPr>
          </a:p>
        </p:txBody>
      </p:sp>
    </p:spTree>
    <p:extLst>
      <p:ext uri="{BB962C8B-B14F-4D97-AF65-F5344CB8AC3E}">
        <p14:creationId xmlns:p14="http://schemas.microsoft.com/office/powerpoint/2010/main" val="3940500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16030" y="1461576"/>
            <a:ext cx="8892600" cy="2831544"/>
          </a:xfrm>
          <a:prstGeom prst="rect">
            <a:avLst/>
          </a:prstGeom>
          <a:noFill/>
        </p:spPr>
        <p:txBody>
          <a:bodyPr wrap="square" rtlCol="0">
            <a:spAutoFit/>
          </a:bodyPr>
          <a:lstStyle/>
          <a:p>
            <a:r>
              <a:rPr lang="nl-BE" sz="2000" b="1" smtClean="0"/>
              <a:t>- welke ICT-bagage wil ik als leerkracht hebben?</a:t>
            </a:r>
            <a:endParaRPr lang="nl-BE" sz="2000" b="1" dirty="0" smtClean="0"/>
          </a:p>
          <a:p>
            <a:r>
              <a:rPr lang="nl-BE" sz="2000" b="1" smtClean="0"/>
              <a:t>- ICT als een verplicht 5 minutenitem op de pv?</a:t>
            </a:r>
            <a:endParaRPr lang="nl-BE" sz="2000" b="1" dirty="0" smtClean="0"/>
          </a:p>
          <a:p>
            <a:r>
              <a:rPr lang="nl-BE" sz="2000" b="1" smtClean="0"/>
              <a:t>- krijgen leerlingenwijzers een kans?</a:t>
            </a:r>
            <a:endParaRPr lang="nl-BE" sz="2000" b="1" dirty="0" smtClean="0"/>
          </a:p>
          <a:p>
            <a:r>
              <a:rPr lang="nl-BE" sz="2000" b="1" smtClean="0"/>
              <a:t>- laten we de kinderen hun ICT-bagage delen?</a:t>
            </a:r>
          </a:p>
          <a:p>
            <a:r>
              <a:rPr lang="nl-BE" sz="2000" b="1" smtClean="0"/>
              <a:t>- mocht </a:t>
            </a:r>
            <a:r>
              <a:rPr lang="nl-BE" sz="2000" b="1"/>
              <a:t>ik een bedrag te investeren hebben voor ICT, dan </a:t>
            </a:r>
            <a:r>
              <a:rPr lang="nl-BE" sz="2000" b="1" smtClean="0"/>
              <a:t>…</a:t>
            </a:r>
            <a:endParaRPr lang="nl-BE" sz="2000" b="1" dirty="0" smtClean="0"/>
          </a:p>
          <a:p>
            <a:r>
              <a:rPr lang="nl-BE" sz="2000" b="1" smtClean="0"/>
              <a:t>- reflex bij de voorbereiding van een thema of les: </a:t>
            </a:r>
            <a:r>
              <a:rPr lang="nl-BE" sz="2000" b="1" dirty="0" smtClean="0"/>
              <a:t>met </a:t>
            </a:r>
            <a:r>
              <a:rPr lang="nl-BE" sz="2000" b="1" dirty="0" err="1" smtClean="0"/>
              <a:t>ict</a:t>
            </a:r>
            <a:r>
              <a:rPr lang="nl-BE" sz="2000" b="1" dirty="0" smtClean="0"/>
              <a:t> of zonder </a:t>
            </a:r>
            <a:r>
              <a:rPr lang="nl-BE" sz="2000" b="1" dirty="0" err="1" smtClean="0"/>
              <a:t>ict</a:t>
            </a:r>
            <a:r>
              <a:rPr lang="nl-BE" sz="2000" b="1" dirty="0" smtClean="0"/>
              <a:t>?</a:t>
            </a:r>
          </a:p>
          <a:p>
            <a:r>
              <a:rPr lang="nl-BE" sz="2000" b="1" smtClean="0"/>
              <a:t>- vastleggen op schoolniveau van het aanbod</a:t>
            </a:r>
          </a:p>
          <a:p>
            <a:r>
              <a:rPr lang="nl-BE" sz="2000" b="1" smtClean="0"/>
              <a:t>…</a:t>
            </a:r>
            <a:endParaRPr lang="nl-BE" sz="2000" b="1" dirty="0" smtClean="0"/>
          </a:p>
          <a:p>
            <a:endParaRPr lang="nl-BE" b="1" dirty="0"/>
          </a:p>
        </p:txBody>
      </p:sp>
    </p:spTree>
    <p:extLst>
      <p:ext uri="{BB962C8B-B14F-4D97-AF65-F5344CB8AC3E}">
        <p14:creationId xmlns:p14="http://schemas.microsoft.com/office/powerpoint/2010/main" val="3766902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0" y="1415752"/>
            <a:ext cx="83439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278559" y="476590"/>
            <a:ext cx="8857102" cy="461665"/>
          </a:xfrm>
          <a:prstGeom prst="rect">
            <a:avLst/>
          </a:prstGeom>
        </p:spPr>
        <p:txBody>
          <a:bodyPr wrap="square">
            <a:spAutoFit/>
          </a:bodyPr>
          <a:lstStyle/>
          <a:p>
            <a:pPr algn="ctr"/>
            <a:r>
              <a:rPr lang="nl-BE" sz="2400" smtClean="0"/>
              <a:t>een didactiek met </a:t>
            </a:r>
            <a:r>
              <a:rPr lang="nl-BE" sz="2400"/>
              <a:t>ICT </a:t>
            </a:r>
            <a:r>
              <a:rPr lang="nl-BE" sz="2400" smtClean="0"/>
              <a:t>richt zich op het faciliteren </a:t>
            </a:r>
            <a:r>
              <a:rPr lang="nl-BE" sz="2400"/>
              <a:t>van het </a:t>
            </a:r>
            <a:r>
              <a:rPr lang="nl-BE" sz="2400" smtClean="0"/>
              <a:t>leren</a:t>
            </a:r>
            <a:endParaRPr lang="nl-BE" sz="2800" b="1" dirty="0">
              <a:solidFill>
                <a:schemeClr val="bg1"/>
              </a:solidFill>
              <a:latin typeface="Century Gothic" pitchFamily="34" charset="0"/>
            </a:endParaRPr>
          </a:p>
        </p:txBody>
      </p:sp>
      <p:grpSp>
        <p:nvGrpSpPr>
          <p:cNvPr id="10" name="Groep 9"/>
          <p:cNvGrpSpPr/>
          <p:nvPr/>
        </p:nvGrpSpPr>
        <p:grpSpPr>
          <a:xfrm>
            <a:off x="6444260" y="4149100"/>
            <a:ext cx="1710240" cy="2232322"/>
            <a:chOff x="7044932" y="3998690"/>
            <a:chExt cx="1080120" cy="1636705"/>
          </a:xfrm>
        </p:grpSpPr>
        <p:sp>
          <p:nvSpPr>
            <p:cNvPr id="2" name="PIJL-OMLAAG 1"/>
            <p:cNvSpPr/>
            <p:nvPr/>
          </p:nvSpPr>
          <p:spPr>
            <a:xfrm rot="9430801">
              <a:off x="7219995" y="3998690"/>
              <a:ext cx="504056" cy="820523"/>
            </a:xfrm>
            <a:prstGeom prst="downArrow">
              <a:avLst/>
            </a:prstGeom>
            <a:solidFill>
              <a:srgbClr val="64BE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b="1">
                <a:solidFill>
                  <a:schemeClr val="tx1"/>
                </a:solidFill>
              </a:endParaRPr>
            </a:p>
          </p:txBody>
        </p:sp>
        <p:sp>
          <p:nvSpPr>
            <p:cNvPr id="9" name="Rechthoek 8"/>
            <p:cNvSpPr/>
            <p:nvPr/>
          </p:nvSpPr>
          <p:spPr>
            <a:xfrm>
              <a:off x="7044932" y="4660868"/>
              <a:ext cx="1080120" cy="974527"/>
            </a:xfrm>
            <a:prstGeom prst="rect">
              <a:avLst/>
            </a:prstGeom>
            <a:solidFill>
              <a:srgbClr val="64BE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smtClean="0">
                <a:solidFill>
                  <a:schemeClr val="tx1"/>
                </a:solidFill>
                <a:latin typeface="Century Gothic" pitchFamily="34" charset="0"/>
              </a:endParaRPr>
            </a:p>
            <a:p>
              <a:pPr algn="ctr"/>
              <a:r>
                <a:rPr lang="nl-BE" b="1" smtClean="0">
                  <a:solidFill>
                    <a:schemeClr val="tx1"/>
                  </a:solidFill>
                  <a:latin typeface="Century Gothic" pitchFamily="34" charset="0"/>
                </a:rPr>
                <a:t>applicaties</a:t>
              </a:r>
              <a:endParaRPr lang="nl-BE" sz="800" b="1" dirty="0">
                <a:solidFill>
                  <a:schemeClr val="tx1"/>
                </a:solidFill>
                <a:latin typeface="Century Gothic" pitchFamily="34" charset="0"/>
              </a:endParaRPr>
            </a:p>
          </p:txBody>
        </p:sp>
      </p:grpSp>
      <p:grpSp>
        <p:nvGrpSpPr>
          <p:cNvPr id="11" name="Groep 10"/>
          <p:cNvGrpSpPr/>
          <p:nvPr/>
        </p:nvGrpSpPr>
        <p:grpSpPr>
          <a:xfrm>
            <a:off x="3124475" y="1501628"/>
            <a:ext cx="1229071" cy="1830174"/>
            <a:chOff x="9484410" y="1704628"/>
            <a:chExt cx="1008112" cy="1627173"/>
          </a:xfrm>
        </p:grpSpPr>
        <p:sp>
          <p:nvSpPr>
            <p:cNvPr id="6" name="PIJL-OMLAAG 5"/>
            <p:cNvSpPr/>
            <p:nvPr/>
          </p:nvSpPr>
          <p:spPr>
            <a:xfrm rot="20473241">
              <a:off x="9863291" y="2539713"/>
              <a:ext cx="504056" cy="792088"/>
            </a:xfrm>
            <a:prstGeom prst="downArrow">
              <a:avLst/>
            </a:prstGeom>
            <a:solidFill>
              <a:srgbClr val="0082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b="1">
                <a:solidFill>
                  <a:schemeClr val="tx1"/>
                </a:solidFill>
              </a:endParaRPr>
            </a:p>
          </p:txBody>
        </p:sp>
        <p:sp>
          <p:nvSpPr>
            <p:cNvPr id="12" name="Rechthoek 11"/>
            <p:cNvSpPr/>
            <p:nvPr/>
          </p:nvSpPr>
          <p:spPr>
            <a:xfrm>
              <a:off x="9484410" y="1704628"/>
              <a:ext cx="1008112" cy="1008112"/>
            </a:xfrm>
            <a:prstGeom prst="rect">
              <a:avLst/>
            </a:prstGeom>
            <a:solidFill>
              <a:srgbClr val="0082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b="1" u="sng" dirty="0" smtClean="0">
                <a:solidFill>
                  <a:schemeClr val="tx1"/>
                </a:solidFill>
                <a:latin typeface="Century Gothic" pitchFamily="34" charset="0"/>
              </a:endParaRPr>
            </a:p>
            <a:p>
              <a:pPr algn="ctr"/>
              <a:endParaRPr lang="nl-BE" sz="1600" b="1" u="sng" dirty="0" smtClean="0">
                <a:solidFill>
                  <a:schemeClr val="tx1"/>
                </a:solidFill>
                <a:latin typeface="Century Gothic" pitchFamily="34" charset="0"/>
              </a:endParaRPr>
            </a:p>
            <a:p>
              <a:pPr algn="ctr"/>
              <a:r>
                <a:rPr lang="nl-BE" b="1" dirty="0" smtClean="0">
                  <a:solidFill>
                    <a:schemeClr val="tx1"/>
                  </a:solidFill>
                  <a:latin typeface="Century Gothic" pitchFamily="34" charset="0"/>
                </a:rPr>
                <a:t>visie </a:t>
              </a:r>
              <a:r>
                <a:rPr lang="nl-BE" b="1" smtClean="0">
                  <a:solidFill>
                    <a:schemeClr val="tx1"/>
                  </a:solidFill>
                  <a:latin typeface="Century Gothic" pitchFamily="34" charset="0"/>
                </a:rPr>
                <a:t>op leren</a:t>
              </a:r>
              <a:endParaRPr lang="nl-BE" b="1" dirty="0" smtClean="0">
                <a:solidFill>
                  <a:schemeClr val="tx1"/>
                </a:solidFill>
                <a:latin typeface="Century Gothic" pitchFamily="34" charset="0"/>
              </a:endParaRPr>
            </a:p>
            <a:p>
              <a:pPr algn="ctr"/>
              <a:endParaRPr lang="nl-BE" sz="700" b="1" dirty="0" smtClean="0">
                <a:solidFill>
                  <a:schemeClr val="tx1"/>
                </a:solidFill>
                <a:latin typeface="Century Gothic" pitchFamily="34" charset="0"/>
              </a:endParaRPr>
            </a:p>
            <a:p>
              <a:pPr algn="ctr"/>
              <a:endParaRPr lang="nl-BE" sz="1600" b="1" dirty="0" smtClean="0">
                <a:solidFill>
                  <a:schemeClr val="tx1"/>
                </a:solidFill>
                <a:latin typeface="Century Gothic" pitchFamily="34" charset="0"/>
              </a:endParaRPr>
            </a:p>
            <a:p>
              <a:pPr algn="ctr"/>
              <a:endParaRPr lang="nl-BE" sz="1600" b="1" dirty="0">
                <a:solidFill>
                  <a:schemeClr val="tx1"/>
                </a:solidFill>
                <a:latin typeface="Century Gothic" pitchFamily="34" charset="0"/>
              </a:endParaRPr>
            </a:p>
          </p:txBody>
        </p:sp>
      </p:grpSp>
      <p:sp>
        <p:nvSpPr>
          <p:cNvPr id="13" name="Rechthoek 12"/>
          <p:cNvSpPr/>
          <p:nvPr/>
        </p:nvSpPr>
        <p:spPr>
          <a:xfrm>
            <a:off x="1259540" y="5013220"/>
            <a:ext cx="2016280" cy="13681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chemeClr val="tx1"/>
                </a:solidFill>
                <a:latin typeface="Century Gothic" pitchFamily="34" charset="0"/>
              </a:rPr>
              <a:t>kennis </a:t>
            </a:r>
            <a:r>
              <a:rPr lang="nl-BE" b="1">
                <a:solidFill>
                  <a:schemeClr val="tx1"/>
                </a:solidFill>
                <a:latin typeface="Century Gothic" pitchFamily="34" charset="0"/>
              </a:rPr>
              <a:t>en vaardigheden</a:t>
            </a:r>
            <a:endParaRPr lang="nl-BE" b="1" dirty="0">
              <a:solidFill>
                <a:schemeClr val="tx1"/>
              </a:solidFill>
              <a:latin typeface="Century Gothic" pitchFamily="34" charset="0"/>
            </a:endParaRPr>
          </a:p>
        </p:txBody>
      </p:sp>
      <p:sp>
        <p:nvSpPr>
          <p:cNvPr id="14" name="Rechthoek 13"/>
          <p:cNvSpPr/>
          <p:nvPr/>
        </p:nvSpPr>
        <p:spPr>
          <a:xfrm>
            <a:off x="4788030" y="1628750"/>
            <a:ext cx="1656230" cy="1008140"/>
          </a:xfrm>
          <a:prstGeom prst="rect">
            <a:avLst/>
          </a:prstGeom>
          <a:solidFill>
            <a:srgbClr val="FFF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a:solidFill>
                  <a:schemeClr val="tx1"/>
                </a:solidFill>
                <a:latin typeface="Century Gothic" pitchFamily="34" charset="0"/>
              </a:rPr>
              <a:t>infrastructuur</a:t>
            </a:r>
            <a:endParaRPr lang="nl-BE" b="1" dirty="0">
              <a:solidFill>
                <a:schemeClr val="tx1"/>
              </a:solidFill>
              <a:latin typeface="Century Gothic"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20" y="-1755720"/>
            <a:ext cx="99479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159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80">
                                          <p:stCondLst>
                                            <p:cond delay="0"/>
                                          </p:stCondLst>
                                        </p:cTn>
                                        <p:tgtEl>
                                          <p:spTgt spid="10"/>
                                        </p:tgtEl>
                                      </p:cBhvr>
                                    </p:animEffect>
                                    <p:anim calcmode="lin" valueType="num">
                                      <p:cBhvr>
                                        <p:cTn id="3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5" dur="26">
                                          <p:stCondLst>
                                            <p:cond delay="650"/>
                                          </p:stCondLst>
                                        </p:cTn>
                                        <p:tgtEl>
                                          <p:spTgt spid="10"/>
                                        </p:tgtEl>
                                      </p:cBhvr>
                                      <p:to x="100000" y="60000"/>
                                    </p:animScale>
                                    <p:animScale>
                                      <p:cBhvr>
                                        <p:cTn id="36" dur="166" decel="50000">
                                          <p:stCondLst>
                                            <p:cond delay="676"/>
                                          </p:stCondLst>
                                        </p:cTn>
                                        <p:tgtEl>
                                          <p:spTgt spid="10"/>
                                        </p:tgtEl>
                                      </p:cBhvr>
                                      <p:to x="100000" y="100000"/>
                                    </p:animScale>
                                    <p:animScale>
                                      <p:cBhvr>
                                        <p:cTn id="37" dur="26">
                                          <p:stCondLst>
                                            <p:cond delay="1312"/>
                                          </p:stCondLst>
                                        </p:cTn>
                                        <p:tgtEl>
                                          <p:spTgt spid="10"/>
                                        </p:tgtEl>
                                      </p:cBhvr>
                                      <p:to x="100000" y="80000"/>
                                    </p:animScale>
                                    <p:animScale>
                                      <p:cBhvr>
                                        <p:cTn id="38" dur="166" decel="50000">
                                          <p:stCondLst>
                                            <p:cond delay="1338"/>
                                          </p:stCondLst>
                                        </p:cTn>
                                        <p:tgtEl>
                                          <p:spTgt spid="10"/>
                                        </p:tgtEl>
                                      </p:cBhvr>
                                      <p:to x="100000" y="100000"/>
                                    </p:animScale>
                                    <p:animScale>
                                      <p:cBhvr>
                                        <p:cTn id="39" dur="26">
                                          <p:stCondLst>
                                            <p:cond delay="1642"/>
                                          </p:stCondLst>
                                        </p:cTn>
                                        <p:tgtEl>
                                          <p:spTgt spid="10"/>
                                        </p:tgtEl>
                                      </p:cBhvr>
                                      <p:to x="100000" y="90000"/>
                                    </p:animScale>
                                    <p:animScale>
                                      <p:cBhvr>
                                        <p:cTn id="40" dur="166" decel="50000">
                                          <p:stCondLst>
                                            <p:cond delay="1668"/>
                                          </p:stCondLst>
                                        </p:cTn>
                                        <p:tgtEl>
                                          <p:spTgt spid="10"/>
                                        </p:tgtEl>
                                      </p:cBhvr>
                                      <p:to x="100000" y="100000"/>
                                    </p:animScale>
                                    <p:animScale>
                                      <p:cBhvr>
                                        <p:cTn id="41" dur="26">
                                          <p:stCondLst>
                                            <p:cond delay="1808"/>
                                          </p:stCondLst>
                                        </p:cTn>
                                        <p:tgtEl>
                                          <p:spTgt spid="10"/>
                                        </p:tgtEl>
                                      </p:cBhvr>
                                      <p:to x="100000" y="95000"/>
                                    </p:animScale>
                                    <p:animScale>
                                      <p:cBhvr>
                                        <p:cTn id="42" dur="166" decel="50000">
                                          <p:stCondLst>
                                            <p:cond delay="1834"/>
                                          </p:stCondLst>
                                        </p:cTn>
                                        <p:tgtEl>
                                          <p:spTgt spid="10"/>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0"/>
                                        <p:tgtEl>
                                          <p:spTgt spid="13"/>
                                        </p:tgtEl>
                                      </p:cBhvr>
                                    </p:animEffect>
                                    <p:anim calcmode="lin" valueType="num">
                                      <p:cBhvr>
                                        <p:cTn id="48" dur="2000" fill="hold"/>
                                        <p:tgtEl>
                                          <p:spTgt spid="13"/>
                                        </p:tgtEl>
                                        <p:attrNameLst>
                                          <p:attrName>style.rotation</p:attrName>
                                        </p:attrNameLst>
                                      </p:cBhvr>
                                      <p:tavLst>
                                        <p:tav tm="0">
                                          <p:val>
                                            <p:fltVal val="720"/>
                                          </p:val>
                                        </p:tav>
                                        <p:tav tm="100000">
                                          <p:val>
                                            <p:fltVal val="0"/>
                                          </p:val>
                                        </p:tav>
                                      </p:tavLst>
                                    </p:anim>
                                    <p:anim calcmode="lin" valueType="num">
                                      <p:cBhvr>
                                        <p:cTn id="49" dur="2000" fill="hold"/>
                                        <p:tgtEl>
                                          <p:spTgt spid="13"/>
                                        </p:tgtEl>
                                        <p:attrNameLst>
                                          <p:attrName>ppt_h</p:attrName>
                                        </p:attrNameLst>
                                      </p:cBhvr>
                                      <p:tavLst>
                                        <p:tav tm="0">
                                          <p:val>
                                            <p:fltVal val="0"/>
                                          </p:val>
                                        </p:tav>
                                        <p:tav tm="100000">
                                          <p:val>
                                            <p:strVal val="#ppt_h"/>
                                          </p:val>
                                        </p:tav>
                                      </p:tavLst>
                                    </p:anim>
                                    <p:anim calcmode="lin" valueType="num">
                                      <p:cBhvr>
                                        <p:cTn id="50"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grpId="0" nodeType="clickEffect">
                                  <p:stCondLst>
                                    <p:cond delay="0"/>
                                  </p:stCondLst>
                                  <p:iterate type="lt">
                                    <p:tmPct val="0"/>
                                  </p:iterate>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anim calcmode="lin" valueType="num">
                                      <p:cBhvr>
                                        <p:cTn id="56" dur="2000" fill="hold"/>
                                        <p:tgtEl>
                                          <p:spTgt spid="14"/>
                                        </p:tgtEl>
                                        <p:attrNameLst>
                                          <p:attrName>style.rotation</p:attrName>
                                        </p:attrNameLst>
                                      </p:cBhvr>
                                      <p:tavLst>
                                        <p:tav tm="0">
                                          <p:val>
                                            <p:fltVal val="720"/>
                                          </p:val>
                                        </p:tav>
                                        <p:tav tm="100000">
                                          <p:val>
                                            <p:fltVal val="0"/>
                                          </p:val>
                                        </p:tav>
                                      </p:tavLst>
                                    </p:anim>
                                    <p:anim calcmode="lin" valueType="num">
                                      <p:cBhvr>
                                        <p:cTn id="57" dur="2000" fill="hold"/>
                                        <p:tgtEl>
                                          <p:spTgt spid="14"/>
                                        </p:tgtEl>
                                        <p:attrNameLst>
                                          <p:attrName>ppt_h</p:attrName>
                                        </p:attrNameLst>
                                      </p:cBhvr>
                                      <p:tavLst>
                                        <p:tav tm="0">
                                          <p:val>
                                            <p:fltVal val="0"/>
                                          </p:val>
                                        </p:tav>
                                        <p:tav tm="100000">
                                          <p:val>
                                            <p:strVal val="#ppt_h"/>
                                          </p:val>
                                        </p:tav>
                                      </p:tavLst>
                                    </p:anim>
                                    <p:anim calcmode="lin" valueType="num">
                                      <p:cBhvr>
                                        <p:cTn id="58"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1.11111E-6 1.22109E-6 L 0.01111 0.80227 " pathEditMode="relative" rAng="0" ptsTypes="AA">
                                      <p:cBhvr>
                                        <p:cTn id="62" dur="2000" fill="hold"/>
                                        <p:tgtEl>
                                          <p:spTgt spid="3075"/>
                                        </p:tgtEl>
                                        <p:attrNameLst>
                                          <p:attrName>ppt_x</p:attrName>
                                          <p:attrName>ppt_y</p:attrName>
                                        </p:attrNameLst>
                                      </p:cBhvr>
                                      <p:rCtr x="556" y="40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fotocompetitie.upc.nl/original/449463/door_de_bomen_het_bos_niet_meer_zien/bos_bomen_natuur_zon_mooi_landschap.jpg"/>
          <p:cNvPicPr>
            <a:picLocks noChangeAspect="1" noChangeArrowheads="1"/>
          </p:cNvPicPr>
          <p:nvPr/>
        </p:nvPicPr>
        <p:blipFill>
          <a:blip r:embed="rId3" cstate="print"/>
          <a:srcRect/>
          <a:stretch>
            <a:fillRect/>
          </a:stretch>
        </p:blipFill>
        <p:spPr bwMode="auto">
          <a:xfrm>
            <a:off x="-1260811" y="-1898470"/>
            <a:ext cx="14859000" cy="990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50900" fill="hold"/>
                                        <p:tgtEl>
                                          <p:spTgt spid="45058"/>
                                        </p:tgtEl>
                                        <p:attrNameLst>
                                          <p:attrName>ppt_w</p:attrName>
                                        </p:attrNameLst>
                                      </p:cBhvr>
                                      <p:tavLst>
                                        <p:tav tm="0">
                                          <p:val>
                                            <p:strVal val="4*#ppt_w"/>
                                          </p:val>
                                        </p:tav>
                                        <p:tav tm="100000">
                                          <p:val>
                                            <p:strVal val="#ppt_w"/>
                                          </p:val>
                                        </p:tav>
                                      </p:tavLst>
                                    </p:anim>
                                    <p:anim calcmode="lin" valueType="num">
                                      <p:cBhvr>
                                        <p:cTn id="8" dur="50900" fill="hold"/>
                                        <p:tgtEl>
                                          <p:spTgt spid="4505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410" y="476590"/>
            <a:ext cx="8686800" cy="1126240"/>
          </a:xfrm>
        </p:spPr>
        <p:txBody>
          <a:bodyPr>
            <a:noAutofit/>
          </a:bodyPr>
          <a:lstStyle/>
          <a:p>
            <a:pPr algn="ctr"/>
            <a:r>
              <a:rPr lang="nl-BE" cap="none" dirty="0" smtClean="0">
                <a:effectLst/>
              </a:rPr>
              <a:t>Een gewaarborgd </a:t>
            </a:r>
            <a:r>
              <a:rPr lang="nl-BE" cap="none" dirty="0" err="1" smtClean="0">
                <a:effectLst/>
              </a:rPr>
              <a:t>ict-aanbod</a:t>
            </a:r>
            <a:r>
              <a:rPr lang="nl-BE" cap="none" dirty="0" smtClean="0">
                <a:effectLst/>
              </a:rPr>
              <a:t> </a:t>
            </a:r>
            <a:br>
              <a:rPr lang="nl-BE" cap="none" dirty="0" smtClean="0">
                <a:effectLst/>
              </a:rPr>
            </a:br>
            <a:r>
              <a:rPr lang="nl-BE" cap="none" dirty="0" smtClean="0">
                <a:effectLst/>
              </a:rPr>
              <a:t>in de school voor de toekomst</a:t>
            </a:r>
            <a:endParaRPr lang="nl-BE" cap="none" dirty="0"/>
          </a:p>
        </p:txBody>
      </p:sp>
      <p:grpSp>
        <p:nvGrpSpPr>
          <p:cNvPr id="4" name="Groep 3"/>
          <p:cNvGrpSpPr/>
          <p:nvPr/>
        </p:nvGrpSpPr>
        <p:grpSpPr>
          <a:xfrm>
            <a:off x="765434" y="2985373"/>
            <a:ext cx="4238625" cy="2161465"/>
            <a:chOff x="765435" y="2276840"/>
            <a:chExt cx="4238625" cy="2161465"/>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435" y="2276840"/>
              <a:ext cx="42386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435" y="3647730"/>
              <a:ext cx="40290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8408" y="2276841"/>
            <a:ext cx="2878162" cy="357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46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2500" fill="hold"/>
                                        <p:tgtEl>
                                          <p:spTgt spid="1028"/>
                                        </p:tgtEl>
                                        <p:attrNameLst>
                                          <p:attrName>ppt_w</p:attrName>
                                        </p:attrNameLst>
                                      </p:cBhvr>
                                      <p:tavLst>
                                        <p:tav tm="0">
                                          <p:val>
                                            <p:fltVal val="0"/>
                                          </p:val>
                                        </p:tav>
                                        <p:tav tm="100000">
                                          <p:val>
                                            <p:strVal val="#ppt_w"/>
                                          </p:val>
                                        </p:tav>
                                      </p:tavLst>
                                    </p:anim>
                                    <p:anim calcmode="lin" valueType="num">
                                      <p:cBhvr>
                                        <p:cTn id="20" dur="2500" fill="hold"/>
                                        <p:tgtEl>
                                          <p:spTgt spid="1028"/>
                                        </p:tgtEl>
                                        <p:attrNameLst>
                                          <p:attrName>ppt_h</p:attrName>
                                        </p:attrNameLst>
                                      </p:cBhvr>
                                      <p:tavLst>
                                        <p:tav tm="0">
                                          <p:val>
                                            <p:fltVal val="0"/>
                                          </p:val>
                                        </p:tav>
                                        <p:tav tm="100000">
                                          <p:val>
                                            <p:strVal val="#ppt_h"/>
                                          </p:val>
                                        </p:tav>
                                      </p:tavLst>
                                    </p:anim>
                                    <p:animEffect transition="in" filter="fade">
                                      <p:cBhvr>
                                        <p:cTn id="21" dur="2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00" y="1753286"/>
            <a:ext cx="2736380" cy="3908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a:spLocks noChangeAspect="1"/>
          </p:cNvSpPr>
          <p:nvPr/>
        </p:nvSpPr>
        <p:spPr>
          <a:xfrm>
            <a:off x="971500" y="5769400"/>
            <a:ext cx="720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p:cNvSpPr>
            <a:spLocks/>
          </p:cNvSpPr>
          <p:nvPr/>
        </p:nvSpPr>
        <p:spPr>
          <a:xfrm>
            <a:off x="6192500" y="5229250"/>
            <a:ext cx="1980000" cy="540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p:cNvSpPr>
            <a:spLocks/>
          </p:cNvSpPr>
          <p:nvPr/>
        </p:nvSpPr>
        <p:spPr>
          <a:xfrm>
            <a:off x="7722500" y="4689250"/>
            <a:ext cx="450000" cy="540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4499990" y="5373270"/>
            <a:ext cx="1685077" cy="369332"/>
          </a:xfrm>
          <a:prstGeom prst="rect">
            <a:avLst/>
          </a:prstGeom>
          <a:noFill/>
        </p:spPr>
        <p:txBody>
          <a:bodyPr wrap="none" rtlCol="0">
            <a:spAutoFit/>
          </a:bodyPr>
          <a:lstStyle/>
          <a:p>
            <a:r>
              <a:rPr lang="nl-BE" smtClean="0"/>
              <a:t>boekdrukkunst</a:t>
            </a:r>
          </a:p>
        </p:txBody>
      </p:sp>
      <p:sp>
        <p:nvSpPr>
          <p:cNvPr id="8" name="Tekstvak 7"/>
          <p:cNvSpPr txBox="1"/>
          <p:nvPr/>
        </p:nvSpPr>
        <p:spPr>
          <a:xfrm>
            <a:off x="6735037" y="4787908"/>
            <a:ext cx="1005403" cy="369332"/>
          </a:xfrm>
          <a:prstGeom prst="rect">
            <a:avLst/>
          </a:prstGeom>
          <a:noFill/>
        </p:spPr>
        <p:txBody>
          <a:bodyPr wrap="none" rtlCol="0">
            <a:spAutoFit/>
          </a:bodyPr>
          <a:lstStyle/>
          <a:p>
            <a:r>
              <a:rPr lang="nl-BE" smtClean="0"/>
              <a:t>telefoon</a:t>
            </a:r>
          </a:p>
        </p:txBody>
      </p:sp>
      <p:sp>
        <p:nvSpPr>
          <p:cNvPr id="9" name="Rechthoek 8"/>
          <p:cNvSpPr>
            <a:spLocks/>
          </p:cNvSpPr>
          <p:nvPr/>
        </p:nvSpPr>
        <p:spPr>
          <a:xfrm>
            <a:off x="7902500" y="4149100"/>
            <a:ext cx="270000" cy="540000"/>
          </a:xfrm>
          <a:prstGeom prst="rect">
            <a:avLst/>
          </a:prstGeom>
          <a:solidFill>
            <a:srgbClr val="8A0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p:cNvSpPr txBox="1"/>
          <p:nvPr/>
        </p:nvSpPr>
        <p:spPr>
          <a:xfrm>
            <a:off x="7520258" y="4221110"/>
            <a:ext cx="364202" cy="369332"/>
          </a:xfrm>
          <a:prstGeom prst="rect">
            <a:avLst/>
          </a:prstGeom>
          <a:noFill/>
        </p:spPr>
        <p:txBody>
          <a:bodyPr wrap="none" rtlCol="0">
            <a:spAutoFit/>
          </a:bodyPr>
          <a:lstStyle/>
          <a:p>
            <a:r>
              <a:rPr lang="nl-BE" smtClean="0"/>
              <a:t>tv</a:t>
            </a:r>
          </a:p>
        </p:txBody>
      </p:sp>
      <p:sp>
        <p:nvSpPr>
          <p:cNvPr id="11" name="Rechthoek 10"/>
          <p:cNvSpPr>
            <a:spLocks/>
          </p:cNvSpPr>
          <p:nvPr/>
        </p:nvSpPr>
        <p:spPr>
          <a:xfrm>
            <a:off x="8100500" y="3609100"/>
            <a:ext cx="72000" cy="540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kstvak 11"/>
          <p:cNvSpPr txBox="1"/>
          <p:nvPr/>
        </p:nvSpPr>
        <p:spPr>
          <a:xfrm>
            <a:off x="7672168" y="3707758"/>
            <a:ext cx="428322" cy="369332"/>
          </a:xfrm>
          <a:prstGeom prst="rect">
            <a:avLst/>
          </a:prstGeom>
          <a:noFill/>
        </p:spPr>
        <p:txBody>
          <a:bodyPr wrap="none" rtlCol="0">
            <a:spAutoFit/>
          </a:bodyPr>
          <a:lstStyle/>
          <a:p>
            <a:r>
              <a:rPr lang="nl-BE" smtClean="0"/>
              <a:t>pc</a:t>
            </a:r>
          </a:p>
        </p:txBody>
      </p:sp>
      <p:sp>
        <p:nvSpPr>
          <p:cNvPr id="13" name="Rechthoek 12"/>
          <p:cNvSpPr>
            <a:spLocks/>
          </p:cNvSpPr>
          <p:nvPr/>
        </p:nvSpPr>
        <p:spPr>
          <a:xfrm>
            <a:off x="8136500" y="3068950"/>
            <a:ext cx="36000" cy="540000"/>
          </a:xfrm>
          <a:prstGeom prst="rect">
            <a:avLst/>
          </a:prstGeom>
          <a:solidFill>
            <a:srgbClr val="0105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kstvak 13"/>
          <p:cNvSpPr txBox="1"/>
          <p:nvPr/>
        </p:nvSpPr>
        <p:spPr>
          <a:xfrm>
            <a:off x="7146383" y="3203688"/>
            <a:ext cx="954107" cy="369332"/>
          </a:xfrm>
          <a:prstGeom prst="rect">
            <a:avLst/>
          </a:prstGeom>
          <a:noFill/>
        </p:spPr>
        <p:txBody>
          <a:bodyPr wrap="none" rtlCol="0">
            <a:spAutoFit/>
          </a:bodyPr>
          <a:lstStyle/>
          <a:p>
            <a:r>
              <a:rPr lang="nl-BE" smtClean="0"/>
              <a:t>internet</a:t>
            </a:r>
          </a:p>
        </p:txBody>
      </p:sp>
      <p:sp>
        <p:nvSpPr>
          <p:cNvPr id="15" name="Tekstvak 14"/>
          <p:cNvSpPr txBox="1"/>
          <p:nvPr/>
        </p:nvSpPr>
        <p:spPr>
          <a:xfrm>
            <a:off x="834238" y="4835417"/>
            <a:ext cx="3249608" cy="369332"/>
          </a:xfrm>
          <a:prstGeom prst="rect">
            <a:avLst/>
          </a:prstGeom>
          <a:solidFill>
            <a:srgbClr val="F3BF57"/>
          </a:solidFill>
        </p:spPr>
        <p:txBody>
          <a:bodyPr wrap="none" rtlCol="0">
            <a:spAutoFit/>
          </a:bodyPr>
          <a:lstStyle/>
          <a:p>
            <a:r>
              <a:rPr lang="nl-BE" b="1" smtClean="0"/>
              <a:t>informatie en communicatie</a:t>
            </a:r>
            <a:endParaRPr lang="nl-BE" b="1"/>
          </a:p>
        </p:txBody>
      </p:sp>
      <p:sp>
        <p:nvSpPr>
          <p:cNvPr id="16" name="Wolkvormige toelichting 15"/>
          <p:cNvSpPr/>
          <p:nvPr/>
        </p:nvSpPr>
        <p:spPr>
          <a:xfrm>
            <a:off x="83966" y="8274"/>
            <a:ext cx="2411700" cy="1584220"/>
          </a:xfrm>
          <a:prstGeom prst="cloudCallout">
            <a:avLst>
              <a:gd name="adj1" fmla="val 15960"/>
              <a:gd name="adj2" fmla="val 812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a:solidFill>
                  <a:schemeClr val="tx1"/>
                </a:solidFill>
              </a:rPr>
              <a:t>bubble, reliance, nerve, amazement, dislocate, obscene, tranquil</a:t>
            </a:r>
            <a:endParaRPr lang="nl-BE">
              <a:solidFill>
                <a:schemeClr val="tx1"/>
              </a:solidFill>
            </a:endParaRPr>
          </a:p>
        </p:txBody>
      </p:sp>
      <p:sp>
        <p:nvSpPr>
          <p:cNvPr id="17" name="Tekstvak 16"/>
          <p:cNvSpPr txBox="1"/>
          <p:nvPr/>
        </p:nvSpPr>
        <p:spPr>
          <a:xfrm>
            <a:off x="3059790" y="1619468"/>
            <a:ext cx="2016280" cy="369332"/>
          </a:xfrm>
          <a:prstGeom prst="rect">
            <a:avLst/>
          </a:prstGeom>
          <a:noFill/>
        </p:spPr>
        <p:txBody>
          <a:bodyPr wrap="none" rtlCol="0">
            <a:spAutoFit/>
          </a:bodyPr>
          <a:lstStyle/>
          <a:p>
            <a:r>
              <a:rPr lang="nl-BE" smtClean="0"/>
              <a:t>250 000 woorden</a:t>
            </a:r>
            <a:endParaRPr lang="nl-BE"/>
          </a:p>
        </p:txBody>
      </p:sp>
      <p:sp>
        <p:nvSpPr>
          <p:cNvPr id="19" name="Tekstvak 18"/>
          <p:cNvSpPr txBox="1"/>
          <p:nvPr/>
        </p:nvSpPr>
        <p:spPr>
          <a:xfrm>
            <a:off x="6138220" y="1619468"/>
            <a:ext cx="1967205" cy="369332"/>
          </a:xfrm>
          <a:prstGeom prst="rect">
            <a:avLst/>
          </a:prstGeom>
          <a:noFill/>
        </p:spPr>
        <p:txBody>
          <a:bodyPr wrap="none" rtlCol="0">
            <a:spAutoFit/>
          </a:bodyPr>
          <a:lstStyle/>
          <a:p>
            <a:r>
              <a:rPr lang="nl-BE"/>
              <a:t>4</a:t>
            </a:r>
            <a:r>
              <a:rPr lang="nl-BE" smtClean="0"/>
              <a:t>50 000 woorden</a:t>
            </a:r>
            <a:endParaRPr lang="nl-BE"/>
          </a:p>
        </p:txBody>
      </p:sp>
      <p:sp>
        <p:nvSpPr>
          <p:cNvPr id="18" name="PIJL-RECHTS 17"/>
          <p:cNvSpPr/>
          <p:nvPr/>
        </p:nvSpPr>
        <p:spPr>
          <a:xfrm>
            <a:off x="5220090" y="1753286"/>
            <a:ext cx="689275" cy="163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4" name="Groep 23"/>
          <p:cNvGrpSpPr/>
          <p:nvPr/>
        </p:nvGrpSpPr>
        <p:grpSpPr>
          <a:xfrm>
            <a:off x="3257880" y="2091051"/>
            <a:ext cx="4464620" cy="619305"/>
            <a:chOff x="3257880" y="2091051"/>
            <a:chExt cx="4464620" cy="619305"/>
          </a:xfrm>
        </p:grpSpPr>
        <p:sp>
          <p:nvSpPr>
            <p:cNvPr id="21" name="Tekstvak 20"/>
            <p:cNvSpPr txBox="1"/>
            <p:nvPr/>
          </p:nvSpPr>
          <p:spPr>
            <a:xfrm>
              <a:off x="3645472" y="2276840"/>
              <a:ext cx="2582758" cy="369332"/>
            </a:xfrm>
            <a:prstGeom prst="rect">
              <a:avLst/>
            </a:prstGeom>
            <a:noFill/>
          </p:spPr>
          <p:txBody>
            <a:bodyPr wrap="square" rtlCol="0">
              <a:spAutoFit/>
            </a:bodyPr>
            <a:lstStyle/>
            <a:p>
              <a:r>
                <a:rPr lang="nl-BE" smtClean="0"/>
                <a:t>5 woorden   ? ? ? ? ? ?</a:t>
              </a:r>
              <a:endParaRPr lang="nl-BE"/>
            </a:p>
          </p:txBody>
        </p:sp>
        <p:sp>
          <p:nvSpPr>
            <p:cNvPr id="22" name="Tekstvak 21"/>
            <p:cNvSpPr txBox="1"/>
            <p:nvPr/>
          </p:nvSpPr>
          <p:spPr>
            <a:xfrm>
              <a:off x="6156220" y="2267558"/>
              <a:ext cx="1261884" cy="369332"/>
            </a:xfrm>
            <a:prstGeom prst="rect">
              <a:avLst/>
            </a:prstGeom>
            <a:noFill/>
          </p:spPr>
          <p:txBody>
            <a:bodyPr wrap="none" rtlCol="0">
              <a:spAutoFit/>
            </a:bodyPr>
            <a:lstStyle/>
            <a:p>
              <a:r>
                <a:rPr lang="nl-BE" smtClean="0"/>
                <a:t>9 woorden</a:t>
              </a:r>
              <a:endParaRPr lang="nl-BE"/>
            </a:p>
          </p:txBody>
        </p:sp>
        <p:sp>
          <p:nvSpPr>
            <p:cNvPr id="20" name="Wolkvormige toelichting 19"/>
            <p:cNvSpPr/>
            <p:nvPr/>
          </p:nvSpPr>
          <p:spPr>
            <a:xfrm rot="10800000">
              <a:off x="3257880" y="2091051"/>
              <a:ext cx="4464620" cy="619305"/>
            </a:xfrm>
            <a:prstGeom prst="cloudCallout">
              <a:avLst>
                <a:gd name="adj1" fmla="val 58624"/>
                <a:gd name="adj2" fmla="val -215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23" name="Tekstvak 22"/>
          <p:cNvSpPr txBox="1"/>
          <p:nvPr/>
        </p:nvSpPr>
        <p:spPr>
          <a:xfrm>
            <a:off x="395420" y="5877340"/>
            <a:ext cx="633507" cy="369332"/>
          </a:xfrm>
          <a:prstGeom prst="rect">
            <a:avLst/>
          </a:prstGeom>
          <a:noFill/>
        </p:spPr>
        <p:txBody>
          <a:bodyPr wrap="none" rtlCol="0">
            <a:spAutoFit/>
          </a:bodyPr>
          <a:lstStyle/>
          <a:p>
            <a:r>
              <a:rPr lang="nl-BE" smtClean="0"/>
              <a:t>A.D.</a:t>
            </a:r>
          </a:p>
        </p:txBody>
      </p:sp>
      <p:sp>
        <p:nvSpPr>
          <p:cNvPr id="2" name="Tekstvak 1"/>
          <p:cNvSpPr txBox="1"/>
          <p:nvPr/>
        </p:nvSpPr>
        <p:spPr>
          <a:xfrm>
            <a:off x="8244510" y="4590442"/>
            <a:ext cx="792109" cy="923330"/>
          </a:xfrm>
          <a:prstGeom prst="rect">
            <a:avLst/>
          </a:prstGeom>
          <a:solidFill>
            <a:srgbClr val="92D050"/>
          </a:solidFill>
        </p:spPr>
        <p:txBody>
          <a:bodyPr wrap="square" rtlCol="0">
            <a:spAutoFit/>
          </a:bodyPr>
          <a:lstStyle/>
          <a:p>
            <a:pPr algn="ctr"/>
            <a:r>
              <a:rPr lang="nl-BE" smtClean="0">
                <a:solidFill>
                  <a:srgbClr val="FF0000"/>
                </a:solidFill>
              </a:rPr>
              <a:t>een leven lang</a:t>
            </a:r>
          </a:p>
        </p:txBody>
      </p:sp>
      <p:sp>
        <p:nvSpPr>
          <p:cNvPr id="26" name="Tekstvak 25"/>
          <p:cNvSpPr txBox="1"/>
          <p:nvPr/>
        </p:nvSpPr>
        <p:spPr>
          <a:xfrm>
            <a:off x="8244511" y="3214729"/>
            <a:ext cx="792109" cy="646331"/>
          </a:xfrm>
          <a:prstGeom prst="rect">
            <a:avLst/>
          </a:prstGeom>
          <a:solidFill>
            <a:srgbClr val="92D050"/>
          </a:solidFill>
        </p:spPr>
        <p:txBody>
          <a:bodyPr wrap="square" rtlCol="0">
            <a:spAutoFit/>
          </a:bodyPr>
          <a:lstStyle/>
          <a:p>
            <a:pPr algn="ctr"/>
            <a:r>
              <a:rPr lang="nl-BE" smtClean="0">
                <a:solidFill>
                  <a:srgbClr val="FF0000"/>
                </a:solidFill>
              </a:rPr>
              <a:t>72 uren</a:t>
            </a:r>
          </a:p>
        </p:txBody>
      </p:sp>
    </p:spTree>
    <p:extLst>
      <p:ext uri="{BB962C8B-B14F-4D97-AF65-F5344CB8AC3E}">
        <p14:creationId xmlns:p14="http://schemas.microsoft.com/office/powerpoint/2010/main" val="179019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circle(in)">
                                      <p:cBhvr>
                                        <p:cTn id="54" dur="20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circle(in)">
                                      <p:cBhvr>
                                        <p:cTn id="63" dur="20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down)">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down)">
                                      <p:cBhvr>
                                        <p:cTn id="77" dur="580">
                                          <p:stCondLst>
                                            <p:cond delay="0"/>
                                          </p:stCondLst>
                                        </p:cTn>
                                        <p:tgtEl>
                                          <p:spTgt spid="16"/>
                                        </p:tgtEl>
                                      </p:cBhvr>
                                    </p:animEffect>
                                    <p:anim calcmode="lin" valueType="num">
                                      <p:cBhvr>
                                        <p:cTn id="7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3" dur="26">
                                          <p:stCondLst>
                                            <p:cond delay="650"/>
                                          </p:stCondLst>
                                        </p:cTn>
                                        <p:tgtEl>
                                          <p:spTgt spid="16"/>
                                        </p:tgtEl>
                                      </p:cBhvr>
                                      <p:to x="100000" y="60000"/>
                                    </p:animScale>
                                    <p:animScale>
                                      <p:cBhvr>
                                        <p:cTn id="84" dur="166" decel="50000">
                                          <p:stCondLst>
                                            <p:cond delay="676"/>
                                          </p:stCondLst>
                                        </p:cTn>
                                        <p:tgtEl>
                                          <p:spTgt spid="16"/>
                                        </p:tgtEl>
                                      </p:cBhvr>
                                      <p:to x="100000" y="100000"/>
                                    </p:animScale>
                                    <p:animScale>
                                      <p:cBhvr>
                                        <p:cTn id="85" dur="26">
                                          <p:stCondLst>
                                            <p:cond delay="1312"/>
                                          </p:stCondLst>
                                        </p:cTn>
                                        <p:tgtEl>
                                          <p:spTgt spid="16"/>
                                        </p:tgtEl>
                                      </p:cBhvr>
                                      <p:to x="100000" y="80000"/>
                                    </p:animScale>
                                    <p:animScale>
                                      <p:cBhvr>
                                        <p:cTn id="86" dur="166" decel="50000">
                                          <p:stCondLst>
                                            <p:cond delay="1338"/>
                                          </p:stCondLst>
                                        </p:cTn>
                                        <p:tgtEl>
                                          <p:spTgt spid="16"/>
                                        </p:tgtEl>
                                      </p:cBhvr>
                                      <p:to x="100000" y="100000"/>
                                    </p:animScale>
                                    <p:animScale>
                                      <p:cBhvr>
                                        <p:cTn id="87" dur="26">
                                          <p:stCondLst>
                                            <p:cond delay="1642"/>
                                          </p:stCondLst>
                                        </p:cTn>
                                        <p:tgtEl>
                                          <p:spTgt spid="16"/>
                                        </p:tgtEl>
                                      </p:cBhvr>
                                      <p:to x="100000" y="90000"/>
                                    </p:animScale>
                                    <p:animScale>
                                      <p:cBhvr>
                                        <p:cTn id="88" dur="166" decel="50000">
                                          <p:stCondLst>
                                            <p:cond delay="1668"/>
                                          </p:stCondLst>
                                        </p:cTn>
                                        <p:tgtEl>
                                          <p:spTgt spid="16"/>
                                        </p:tgtEl>
                                      </p:cBhvr>
                                      <p:to x="100000" y="100000"/>
                                    </p:animScale>
                                    <p:animScale>
                                      <p:cBhvr>
                                        <p:cTn id="89" dur="26">
                                          <p:stCondLst>
                                            <p:cond delay="1808"/>
                                          </p:stCondLst>
                                        </p:cTn>
                                        <p:tgtEl>
                                          <p:spTgt spid="16"/>
                                        </p:tgtEl>
                                      </p:cBhvr>
                                      <p:to x="100000" y="95000"/>
                                    </p:animScale>
                                    <p:animScale>
                                      <p:cBhvr>
                                        <p:cTn id="90" dur="166" decel="50000">
                                          <p:stCondLst>
                                            <p:cond delay="1834"/>
                                          </p:stCondLst>
                                        </p:cTn>
                                        <p:tgtEl>
                                          <p:spTgt spid="16"/>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45" presetClass="entr" presetSubtype="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wipe(down)">
                                      <p:cBhvr>
                                        <p:cTn id="102" dur="50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1" presetClass="entr" presetSubtype="1" fill="hold" grpId="0" nodeType="clickEffect">
                                  <p:stCondLst>
                                    <p:cond delay="0"/>
                                  </p:stCondLst>
                                  <p:childTnLst>
                                    <p:set>
                                      <p:cBhvr>
                                        <p:cTn id="113" dur="1" fill="hold">
                                          <p:stCondLst>
                                            <p:cond delay="0"/>
                                          </p:stCondLst>
                                        </p:cTn>
                                        <p:tgtEl>
                                          <p:spTgt spid="2"/>
                                        </p:tgtEl>
                                        <p:attrNameLst>
                                          <p:attrName>style.visibility</p:attrName>
                                        </p:attrNameLst>
                                      </p:cBhvr>
                                      <p:to>
                                        <p:strVal val="visible"/>
                                      </p:to>
                                    </p:set>
                                    <p:animEffect transition="in" filter="wheel(1)">
                                      <p:cBhvr>
                                        <p:cTn id="114" dur="2000"/>
                                        <p:tgtEl>
                                          <p:spTgt spid="2"/>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 calcmode="lin" valueType="num">
                                      <p:cBhvr>
                                        <p:cTn id="119" dur="500" fill="hold"/>
                                        <p:tgtEl>
                                          <p:spTgt spid="26"/>
                                        </p:tgtEl>
                                        <p:attrNameLst>
                                          <p:attrName>ppt_w</p:attrName>
                                        </p:attrNameLst>
                                      </p:cBhvr>
                                      <p:tavLst>
                                        <p:tav tm="0">
                                          <p:val>
                                            <p:fltVal val="0"/>
                                          </p:val>
                                        </p:tav>
                                        <p:tav tm="100000">
                                          <p:val>
                                            <p:strVal val="#ppt_w"/>
                                          </p:val>
                                        </p:tav>
                                      </p:tavLst>
                                    </p:anim>
                                    <p:anim calcmode="lin" valueType="num">
                                      <p:cBhvr>
                                        <p:cTn id="120" dur="500" fill="hold"/>
                                        <p:tgtEl>
                                          <p:spTgt spid="26"/>
                                        </p:tgtEl>
                                        <p:attrNameLst>
                                          <p:attrName>ppt_h</p:attrName>
                                        </p:attrNameLst>
                                      </p:cBhvr>
                                      <p:tavLst>
                                        <p:tav tm="0">
                                          <p:val>
                                            <p:fltVal val="0"/>
                                          </p:val>
                                        </p:tav>
                                        <p:tav tm="100000">
                                          <p:val>
                                            <p:strVal val="#ppt_h"/>
                                          </p:val>
                                        </p:tav>
                                      </p:tavLst>
                                    </p:anim>
                                    <p:animEffect transition="in" filter="fade">
                                      <p:cBhvr>
                                        <p:cTn id="1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p:bldP spid="11" grpId="0" animBg="1"/>
      <p:bldP spid="12" grpId="0"/>
      <p:bldP spid="13" grpId="0" animBg="1"/>
      <p:bldP spid="14" grpId="0"/>
      <p:bldP spid="15" grpId="0" animBg="1"/>
      <p:bldP spid="16" grpId="0" animBg="1"/>
      <p:bldP spid="17" grpId="0"/>
      <p:bldP spid="19" grpId="0"/>
      <p:bldP spid="18" grpId="0" animBg="1"/>
      <p:bldP spid="23" grpId="0"/>
      <p:bldP spid="2"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611450" y="1371588"/>
            <a:ext cx="8281150" cy="3785652"/>
          </a:xfrm>
          <a:prstGeom prst="rect">
            <a:avLst/>
          </a:prstGeom>
        </p:spPr>
        <p:txBody>
          <a:bodyPr wrap="square">
            <a:spAutoFit/>
          </a:bodyPr>
          <a:lstStyle/>
          <a:p>
            <a:r>
              <a:rPr lang="nl-BE" sz="2400" dirty="0"/>
              <a:t>In ons dagelijks leven maken </a:t>
            </a:r>
            <a:r>
              <a:rPr lang="nl-BE" sz="2400" b="1" dirty="0">
                <a:solidFill>
                  <a:srgbClr val="FF0000"/>
                </a:solidFill>
              </a:rPr>
              <a:t>we</a:t>
            </a:r>
            <a:r>
              <a:rPr lang="nl-BE" sz="2400" dirty="0"/>
              <a:t> steeds meer gebruik van technologie. </a:t>
            </a:r>
            <a:r>
              <a:rPr lang="nl-BE" sz="2400" dirty="0" smtClean="0"/>
              <a:t>Meestal </a:t>
            </a:r>
            <a:r>
              <a:rPr lang="nl-BE" sz="2400" b="1" dirty="0">
                <a:solidFill>
                  <a:srgbClr val="FF0000"/>
                </a:solidFill>
              </a:rPr>
              <a:t>beheersen</a:t>
            </a:r>
            <a:r>
              <a:rPr lang="nl-BE" sz="2400" dirty="0" smtClean="0"/>
              <a:t> </a:t>
            </a:r>
            <a:r>
              <a:rPr lang="nl-BE" sz="2400" dirty="0"/>
              <a:t>we </a:t>
            </a:r>
            <a:r>
              <a:rPr lang="nl-BE" sz="2400" b="1" dirty="0">
                <a:solidFill>
                  <a:srgbClr val="FF0000"/>
                </a:solidFill>
              </a:rPr>
              <a:t>de onderliggende wetmatigheden of principes niet</a:t>
            </a:r>
            <a:r>
              <a:rPr lang="nl-BE" sz="2400" dirty="0"/>
              <a:t>. We beperken </a:t>
            </a:r>
            <a:r>
              <a:rPr lang="nl-BE" sz="2400" dirty="0" smtClean="0"/>
              <a:t>ons tot </a:t>
            </a:r>
            <a:r>
              <a:rPr lang="nl-BE" sz="2400" dirty="0"/>
              <a:t>een druk op een knop en zijn nadien totaal afhankelijk van het </a:t>
            </a:r>
            <a:r>
              <a:rPr lang="nl-BE" sz="2400" dirty="0" smtClean="0"/>
              <a:t>apparaat.</a:t>
            </a:r>
          </a:p>
          <a:p>
            <a:endParaRPr lang="nl-BE" sz="2400" dirty="0"/>
          </a:p>
          <a:p>
            <a:r>
              <a:rPr lang="nl-BE" sz="2400" dirty="0" smtClean="0"/>
              <a:t>Als het niet </a:t>
            </a:r>
            <a:r>
              <a:rPr lang="nl-BE" sz="2400" dirty="0"/>
              <a:t>werkt, voelen we ons achtereenvolgens </a:t>
            </a:r>
            <a:r>
              <a:rPr lang="nl-BE" sz="2400" b="1" dirty="0">
                <a:solidFill>
                  <a:srgbClr val="FF0000"/>
                </a:solidFill>
              </a:rPr>
              <a:t>hulpeloos, hopeloos en verontwaardigd </a:t>
            </a:r>
            <a:r>
              <a:rPr lang="nl-BE" sz="2400" dirty="0" smtClean="0"/>
              <a:t>over </a:t>
            </a:r>
            <a:r>
              <a:rPr lang="nl-BE" sz="2400" dirty="0"/>
              <a:t>de gebrekkige kwaliteit van het </a:t>
            </a:r>
            <a:r>
              <a:rPr lang="nl-BE" sz="2400" dirty="0" smtClean="0"/>
              <a:t>product en we </a:t>
            </a:r>
            <a:r>
              <a:rPr lang="nl-BE" sz="2400" dirty="0"/>
              <a:t>raken </a:t>
            </a:r>
            <a:r>
              <a:rPr lang="nl-BE" sz="2400" b="1" dirty="0">
                <a:solidFill>
                  <a:srgbClr val="FF0000"/>
                </a:solidFill>
              </a:rPr>
              <a:t>geïrriteerd omwille van het </a:t>
            </a:r>
            <a:r>
              <a:rPr lang="nl-BE" sz="2400" b="1" dirty="0" smtClean="0">
                <a:solidFill>
                  <a:srgbClr val="FF0000"/>
                </a:solidFill>
              </a:rPr>
              <a:t>tijdverlies.</a:t>
            </a:r>
            <a:endParaRPr lang="nl-BE" sz="2000" dirty="0"/>
          </a:p>
        </p:txBody>
      </p:sp>
      <p:sp>
        <p:nvSpPr>
          <p:cNvPr id="3" name="Tekstvak 2"/>
          <p:cNvSpPr txBox="1"/>
          <p:nvPr/>
        </p:nvSpPr>
        <p:spPr>
          <a:xfrm>
            <a:off x="683460" y="5805330"/>
            <a:ext cx="8137130" cy="830997"/>
          </a:xfrm>
          <a:prstGeom prst="rect">
            <a:avLst/>
          </a:prstGeom>
          <a:solidFill>
            <a:schemeClr val="accent1">
              <a:lumMod val="75000"/>
            </a:schemeClr>
          </a:solidFill>
          <a:ln w="25400" cmpd="sng">
            <a:solidFill>
              <a:schemeClr val="tx1"/>
            </a:solidFill>
          </a:ln>
        </p:spPr>
        <p:txBody>
          <a:bodyPr wrap="square" rtlCol="0">
            <a:spAutoFit/>
          </a:bodyPr>
          <a:lstStyle/>
          <a:p>
            <a:r>
              <a:rPr lang="nl-BE" sz="2400" b="1" dirty="0"/>
              <a:t>I</a:t>
            </a:r>
            <a:r>
              <a:rPr lang="nl-BE" sz="2400" b="1" dirty="0" smtClean="0"/>
              <a:t>s </a:t>
            </a:r>
            <a:r>
              <a:rPr lang="nl-BE" sz="2400" b="1" dirty="0"/>
              <a:t>technologische geletterdheid voor </a:t>
            </a:r>
            <a:r>
              <a:rPr lang="nl-BE" sz="2400" b="1" dirty="0" smtClean="0"/>
              <a:t>de toekomst niet </a:t>
            </a:r>
            <a:r>
              <a:rPr lang="nl-BE" sz="2400" b="1" dirty="0"/>
              <a:t>even belangrijk als </a:t>
            </a:r>
            <a:r>
              <a:rPr lang="nl-BE" sz="2400" b="1" dirty="0" smtClean="0"/>
              <a:t>rekenen </a:t>
            </a:r>
            <a:r>
              <a:rPr lang="nl-BE" sz="2400" b="1" dirty="0"/>
              <a:t>en lezen?</a:t>
            </a:r>
          </a:p>
        </p:txBody>
      </p:sp>
      <p:sp>
        <p:nvSpPr>
          <p:cNvPr id="6" name="Rechthoek 5"/>
          <p:cNvSpPr/>
          <p:nvPr/>
        </p:nvSpPr>
        <p:spPr>
          <a:xfrm>
            <a:off x="605676" y="427249"/>
            <a:ext cx="4398384" cy="769441"/>
          </a:xfrm>
          <a:prstGeom prst="rect">
            <a:avLst/>
          </a:prstGeom>
          <a:noFill/>
        </p:spPr>
        <p:txBody>
          <a:bodyPr wrap="none" lIns="91440" tIns="45720" rIns="91440" bIns="45720">
            <a:spAutoFit/>
          </a:bodyPr>
          <a:lstStyle/>
          <a:p>
            <a:pPr algn="ctr"/>
            <a:r>
              <a:rPr lang="nl-NL"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leren = innoveren</a:t>
            </a:r>
            <a:endParaRPr lang="nl-N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258050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2882274" y="3429000"/>
            <a:ext cx="3379451" cy="707886"/>
          </a:xfrm>
          <a:prstGeom prst="rect">
            <a:avLst/>
          </a:prstGeom>
          <a:noFill/>
        </p:spPr>
        <p:txBody>
          <a:bodyPr wrap="none" rtlCol="0">
            <a:spAutoFit/>
          </a:bodyPr>
          <a:lstStyle/>
          <a:p>
            <a:r>
              <a:rPr lang="nl-BE" sz="4000" dirty="0">
                <a:hlinkClick r:id="rId3"/>
              </a:rPr>
              <a:t>maan roos vis</a:t>
            </a:r>
            <a:endParaRPr lang="nl-BE" sz="4000" dirty="0"/>
          </a:p>
        </p:txBody>
      </p:sp>
      <p:sp>
        <p:nvSpPr>
          <p:cNvPr id="8" name="Tekstvak 7"/>
          <p:cNvSpPr txBox="1"/>
          <p:nvPr/>
        </p:nvSpPr>
        <p:spPr>
          <a:xfrm>
            <a:off x="2876030" y="1619468"/>
            <a:ext cx="3352200" cy="707886"/>
          </a:xfrm>
          <a:prstGeom prst="rect">
            <a:avLst/>
          </a:prstGeom>
          <a:noFill/>
        </p:spPr>
        <p:txBody>
          <a:bodyPr wrap="none" rtlCol="0">
            <a:spAutoFit/>
          </a:bodyPr>
          <a:lstStyle/>
          <a:p>
            <a:r>
              <a:rPr lang="nl-BE" sz="4000" smtClean="0">
                <a:hlinkClick r:id="rId4"/>
              </a:rPr>
              <a:t>rom pom pom</a:t>
            </a:r>
            <a:endParaRPr lang="nl-BE"/>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540" y="1844780"/>
            <a:ext cx="7234944" cy="28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530" y="1556740"/>
            <a:ext cx="7345020" cy="425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ICT-PLATFORM\Documents\My Dropbox\bijeenkomsten 2010-2011\CONFERENTIE Belzele 12 november\layar.jpg"/>
          <p:cNvPicPr>
            <a:picLocks noChangeAspect="1" noChangeArrowheads="1"/>
          </p:cNvPicPr>
          <p:nvPr/>
        </p:nvPicPr>
        <p:blipFill>
          <a:blip r:embed="rId7" cstate="print"/>
          <a:srcRect/>
          <a:stretch>
            <a:fillRect/>
          </a:stretch>
        </p:blipFill>
        <p:spPr bwMode="auto">
          <a:xfrm>
            <a:off x="862895" y="552879"/>
            <a:ext cx="7669655" cy="5752242"/>
          </a:xfrm>
          <a:prstGeom prst="rect">
            <a:avLst/>
          </a:prstGeom>
          <a:noFill/>
        </p:spPr>
      </p:pic>
      <p:pic>
        <p:nvPicPr>
          <p:cNvPr id="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0906" y="404580"/>
            <a:ext cx="8073654" cy="619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36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heel(1)">
                                      <p:cBhvr>
                                        <p:cTn id="15" dur="2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randombar(horizontal)">
                                      <p:cBhvr>
                                        <p:cTn id="20" dur="500"/>
                                        <p:tgtEl>
                                          <p:spTgt spid="102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heel(1)">
                                      <p:cBhvr>
                                        <p:cTn id="25" dur="20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2700" fill="hold"/>
                                        <p:tgtEl>
                                          <p:spTgt spid="3"/>
                                        </p:tgtEl>
                                        <p:attrNameLst>
                                          <p:attrName>ppt_w</p:attrName>
                                        </p:attrNameLst>
                                      </p:cBhvr>
                                      <p:tavLst>
                                        <p:tav tm="0">
                                          <p:val>
                                            <p:fltVal val="0"/>
                                          </p:val>
                                        </p:tav>
                                        <p:tav tm="100000">
                                          <p:val>
                                            <p:strVal val="#ppt_w"/>
                                          </p:val>
                                        </p:tav>
                                      </p:tavLst>
                                    </p:anim>
                                    <p:anim calcmode="lin" valueType="num">
                                      <p:cBhvr>
                                        <p:cTn id="31" dur="2700" fill="hold"/>
                                        <p:tgtEl>
                                          <p:spTgt spid="3"/>
                                        </p:tgtEl>
                                        <p:attrNameLst>
                                          <p:attrName>ppt_h</p:attrName>
                                        </p:attrNameLst>
                                      </p:cBhvr>
                                      <p:tavLst>
                                        <p:tav tm="0">
                                          <p:val>
                                            <p:fltVal val="0"/>
                                          </p:val>
                                        </p:tav>
                                        <p:tav tm="100000">
                                          <p:val>
                                            <p:strVal val="#ppt_h"/>
                                          </p:val>
                                        </p:tav>
                                      </p:tavLst>
                                    </p:anim>
                                    <p:animEffect transition="in" filter="fade">
                                      <p:cBhvr>
                                        <p:cTn id="32" dur="2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rije vorm 4"/>
          <p:cNvSpPr/>
          <p:nvPr/>
        </p:nvSpPr>
        <p:spPr>
          <a:xfrm>
            <a:off x="1547580" y="1188248"/>
            <a:ext cx="6192768" cy="5337182"/>
          </a:xfrm>
          <a:custGeom>
            <a:avLst/>
            <a:gdLst>
              <a:gd name="connsiteX0" fmla="*/ 974361 w 4819338"/>
              <a:gd name="connsiteY0" fmla="*/ 5599077 h 6117672"/>
              <a:gd name="connsiteX1" fmla="*/ 966866 w 4819338"/>
              <a:gd name="connsiteY1" fmla="*/ 5464165 h 6117672"/>
              <a:gd name="connsiteX2" fmla="*/ 951876 w 4819338"/>
              <a:gd name="connsiteY2" fmla="*/ 5336749 h 6117672"/>
              <a:gd name="connsiteX3" fmla="*/ 944381 w 4819338"/>
              <a:gd name="connsiteY3" fmla="*/ 5269293 h 6117672"/>
              <a:gd name="connsiteX4" fmla="*/ 921895 w 4819338"/>
              <a:gd name="connsiteY4" fmla="*/ 5246808 h 6117672"/>
              <a:gd name="connsiteX5" fmla="*/ 906905 w 4819338"/>
              <a:gd name="connsiteY5" fmla="*/ 5201837 h 6117672"/>
              <a:gd name="connsiteX6" fmla="*/ 914400 w 4819338"/>
              <a:gd name="connsiteY6" fmla="*/ 5089411 h 6117672"/>
              <a:gd name="connsiteX7" fmla="*/ 936886 w 4819338"/>
              <a:gd name="connsiteY7" fmla="*/ 5036946 h 6117672"/>
              <a:gd name="connsiteX8" fmla="*/ 959371 w 4819338"/>
              <a:gd name="connsiteY8" fmla="*/ 5006965 h 6117672"/>
              <a:gd name="connsiteX9" fmla="*/ 966866 w 4819338"/>
              <a:gd name="connsiteY9" fmla="*/ 4947005 h 6117672"/>
              <a:gd name="connsiteX10" fmla="*/ 959371 w 4819338"/>
              <a:gd name="connsiteY10" fmla="*/ 4924519 h 6117672"/>
              <a:gd name="connsiteX11" fmla="*/ 951876 w 4819338"/>
              <a:gd name="connsiteY11" fmla="*/ 4879549 h 6117672"/>
              <a:gd name="connsiteX12" fmla="*/ 906905 w 4819338"/>
              <a:gd name="connsiteY12" fmla="*/ 4722152 h 6117672"/>
              <a:gd name="connsiteX13" fmla="*/ 854440 w 4819338"/>
              <a:gd name="connsiteY13" fmla="*/ 4647201 h 6117672"/>
              <a:gd name="connsiteX14" fmla="*/ 839449 w 4819338"/>
              <a:gd name="connsiteY14" fmla="*/ 4632211 h 6117672"/>
              <a:gd name="connsiteX15" fmla="*/ 831954 w 4819338"/>
              <a:gd name="connsiteY15" fmla="*/ 4602231 h 6117672"/>
              <a:gd name="connsiteX16" fmla="*/ 809469 w 4819338"/>
              <a:gd name="connsiteY16" fmla="*/ 4572250 h 6117672"/>
              <a:gd name="connsiteX17" fmla="*/ 749508 w 4819338"/>
              <a:gd name="connsiteY17" fmla="*/ 4497300 h 6117672"/>
              <a:gd name="connsiteX18" fmla="*/ 697043 w 4819338"/>
              <a:gd name="connsiteY18" fmla="*/ 4437339 h 6117672"/>
              <a:gd name="connsiteX19" fmla="*/ 659567 w 4819338"/>
              <a:gd name="connsiteY19" fmla="*/ 4354893 h 6117672"/>
              <a:gd name="connsiteX20" fmla="*/ 652072 w 4819338"/>
              <a:gd name="connsiteY20" fmla="*/ 4324913 h 6117672"/>
              <a:gd name="connsiteX21" fmla="*/ 584617 w 4819338"/>
              <a:gd name="connsiteY21" fmla="*/ 4264952 h 6117672"/>
              <a:gd name="connsiteX22" fmla="*/ 517161 w 4819338"/>
              <a:gd name="connsiteY22" fmla="*/ 4204991 h 6117672"/>
              <a:gd name="connsiteX23" fmla="*/ 472190 w 4819338"/>
              <a:gd name="connsiteY23" fmla="*/ 4137536 h 6117672"/>
              <a:gd name="connsiteX24" fmla="*/ 449705 w 4819338"/>
              <a:gd name="connsiteY24" fmla="*/ 4122546 h 6117672"/>
              <a:gd name="connsiteX25" fmla="*/ 434715 w 4819338"/>
              <a:gd name="connsiteY25" fmla="*/ 4085070 h 6117672"/>
              <a:gd name="connsiteX26" fmla="*/ 359764 w 4819338"/>
              <a:gd name="connsiteY26" fmla="*/ 4017614 h 6117672"/>
              <a:gd name="connsiteX27" fmla="*/ 352269 w 4819338"/>
              <a:gd name="connsiteY27" fmla="*/ 3965149 h 6117672"/>
              <a:gd name="connsiteX28" fmla="*/ 337279 w 4819338"/>
              <a:gd name="connsiteY28" fmla="*/ 3935168 h 6117672"/>
              <a:gd name="connsiteX29" fmla="*/ 299804 w 4819338"/>
              <a:gd name="connsiteY29" fmla="*/ 3845227 h 6117672"/>
              <a:gd name="connsiteX30" fmla="*/ 292308 w 4819338"/>
              <a:gd name="connsiteY30" fmla="*/ 3762782 h 6117672"/>
              <a:gd name="connsiteX31" fmla="*/ 299804 w 4819338"/>
              <a:gd name="connsiteY31" fmla="*/ 3687831 h 6117672"/>
              <a:gd name="connsiteX32" fmla="*/ 307299 w 4819338"/>
              <a:gd name="connsiteY32" fmla="*/ 3627870 h 6117672"/>
              <a:gd name="connsiteX33" fmla="*/ 314794 w 4819338"/>
              <a:gd name="connsiteY33" fmla="*/ 3597890 h 6117672"/>
              <a:gd name="connsiteX34" fmla="*/ 322289 w 4819338"/>
              <a:gd name="connsiteY34" fmla="*/ 3545424 h 6117672"/>
              <a:gd name="connsiteX35" fmla="*/ 314794 w 4819338"/>
              <a:gd name="connsiteY35" fmla="*/ 3485464 h 6117672"/>
              <a:gd name="connsiteX36" fmla="*/ 307299 w 4819338"/>
              <a:gd name="connsiteY36" fmla="*/ 3455483 h 6117672"/>
              <a:gd name="connsiteX37" fmla="*/ 284813 w 4819338"/>
              <a:gd name="connsiteY37" fmla="*/ 3358047 h 6117672"/>
              <a:gd name="connsiteX38" fmla="*/ 269823 w 4819338"/>
              <a:gd name="connsiteY38" fmla="*/ 3305582 h 6117672"/>
              <a:gd name="connsiteX39" fmla="*/ 262328 w 4819338"/>
              <a:gd name="connsiteY39" fmla="*/ 3253116 h 6117672"/>
              <a:gd name="connsiteX40" fmla="*/ 239843 w 4819338"/>
              <a:gd name="connsiteY40" fmla="*/ 3230631 h 6117672"/>
              <a:gd name="connsiteX41" fmla="*/ 187377 w 4819338"/>
              <a:gd name="connsiteY41" fmla="*/ 3140690 h 6117672"/>
              <a:gd name="connsiteX42" fmla="*/ 179882 w 4819338"/>
              <a:gd name="connsiteY42" fmla="*/ 3103214 h 6117672"/>
              <a:gd name="connsiteX43" fmla="*/ 149902 w 4819338"/>
              <a:gd name="connsiteY43" fmla="*/ 3050749 h 6117672"/>
              <a:gd name="connsiteX44" fmla="*/ 127417 w 4819338"/>
              <a:gd name="connsiteY44" fmla="*/ 3013273 h 6117672"/>
              <a:gd name="connsiteX45" fmla="*/ 112426 w 4819338"/>
              <a:gd name="connsiteY45" fmla="*/ 2960808 h 6117672"/>
              <a:gd name="connsiteX46" fmla="*/ 97436 w 4819338"/>
              <a:gd name="connsiteY46" fmla="*/ 2930827 h 6117672"/>
              <a:gd name="connsiteX47" fmla="*/ 74951 w 4819338"/>
              <a:gd name="connsiteY47" fmla="*/ 2870867 h 6117672"/>
              <a:gd name="connsiteX48" fmla="*/ 67456 w 4819338"/>
              <a:gd name="connsiteY48" fmla="*/ 2833391 h 6117672"/>
              <a:gd name="connsiteX49" fmla="*/ 52466 w 4819338"/>
              <a:gd name="connsiteY49" fmla="*/ 2803411 h 6117672"/>
              <a:gd name="connsiteX50" fmla="*/ 29981 w 4819338"/>
              <a:gd name="connsiteY50" fmla="*/ 2750946 h 6117672"/>
              <a:gd name="connsiteX51" fmla="*/ 14990 w 4819338"/>
              <a:gd name="connsiteY51" fmla="*/ 2653509 h 6117672"/>
              <a:gd name="connsiteX52" fmla="*/ 7495 w 4819338"/>
              <a:gd name="connsiteY52" fmla="*/ 2616034 h 6117672"/>
              <a:gd name="connsiteX53" fmla="*/ 0 w 4819338"/>
              <a:gd name="connsiteY53" fmla="*/ 2548578 h 6117672"/>
              <a:gd name="connsiteX54" fmla="*/ 22486 w 4819338"/>
              <a:gd name="connsiteY54" fmla="*/ 2451142 h 6117672"/>
              <a:gd name="connsiteX55" fmla="*/ 37476 w 4819338"/>
              <a:gd name="connsiteY55" fmla="*/ 2406172 h 6117672"/>
              <a:gd name="connsiteX56" fmla="*/ 59961 w 4819338"/>
              <a:gd name="connsiteY56" fmla="*/ 2376191 h 6117672"/>
              <a:gd name="connsiteX57" fmla="*/ 97436 w 4819338"/>
              <a:gd name="connsiteY57" fmla="*/ 2286250 h 6117672"/>
              <a:gd name="connsiteX58" fmla="*/ 172387 w 4819338"/>
              <a:gd name="connsiteY58" fmla="*/ 2211300 h 6117672"/>
              <a:gd name="connsiteX59" fmla="*/ 202367 w 4819338"/>
              <a:gd name="connsiteY59" fmla="*/ 2181319 h 6117672"/>
              <a:gd name="connsiteX60" fmla="*/ 224853 w 4819338"/>
              <a:gd name="connsiteY60" fmla="*/ 2151339 h 6117672"/>
              <a:gd name="connsiteX61" fmla="*/ 277318 w 4819338"/>
              <a:gd name="connsiteY61" fmla="*/ 2121359 h 6117672"/>
              <a:gd name="connsiteX62" fmla="*/ 322289 w 4819338"/>
              <a:gd name="connsiteY62" fmla="*/ 2061398 h 6117672"/>
              <a:gd name="connsiteX63" fmla="*/ 367259 w 4819338"/>
              <a:gd name="connsiteY63" fmla="*/ 2008932 h 6117672"/>
              <a:gd name="connsiteX64" fmla="*/ 382249 w 4819338"/>
              <a:gd name="connsiteY64" fmla="*/ 1978952 h 6117672"/>
              <a:gd name="connsiteX65" fmla="*/ 419725 w 4819338"/>
              <a:gd name="connsiteY65" fmla="*/ 1941477 h 6117672"/>
              <a:gd name="connsiteX66" fmla="*/ 427220 w 4819338"/>
              <a:gd name="connsiteY66" fmla="*/ 1911496 h 6117672"/>
              <a:gd name="connsiteX67" fmla="*/ 487181 w 4819338"/>
              <a:gd name="connsiteY67" fmla="*/ 1859031 h 6117672"/>
              <a:gd name="connsiteX68" fmla="*/ 517161 w 4819338"/>
              <a:gd name="connsiteY68" fmla="*/ 1806565 h 6117672"/>
              <a:gd name="connsiteX69" fmla="*/ 539646 w 4819338"/>
              <a:gd name="connsiteY69" fmla="*/ 1791575 h 6117672"/>
              <a:gd name="connsiteX70" fmla="*/ 577122 w 4819338"/>
              <a:gd name="connsiteY70" fmla="*/ 1761595 h 6117672"/>
              <a:gd name="connsiteX71" fmla="*/ 652072 w 4819338"/>
              <a:gd name="connsiteY71" fmla="*/ 1739109 h 6117672"/>
              <a:gd name="connsiteX72" fmla="*/ 742013 w 4819338"/>
              <a:gd name="connsiteY72" fmla="*/ 1709129 h 6117672"/>
              <a:gd name="connsiteX73" fmla="*/ 831954 w 4819338"/>
              <a:gd name="connsiteY73" fmla="*/ 1694139 h 6117672"/>
              <a:gd name="connsiteX74" fmla="*/ 884420 w 4819338"/>
              <a:gd name="connsiteY74" fmla="*/ 1679149 h 6117672"/>
              <a:gd name="connsiteX75" fmla="*/ 951876 w 4819338"/>
              <a:gd name="connsiteY75" fmla="*/ 1649168 h 6117672"/>
              <a:gd name="connsiteX76" fmla="*/ 1004341 w 4819338"/>
              <a:gd name="connsiteY76" fmla="*/ 1619188 h 6117672"/>
              <a:gd name="connsiteX77" fmla="*/ 1049312 w 4819338"/>
              <a:gd name="connsiteY77" fmla="*/ 1589208 h 6117672"/>
              <a:gd name="connsiteX78" fmla="*/ 1109272 w 4819338"/>
              <a:gd name="connsiteY78" fmla="*/ 1574218 h 6117672"/>
              <a:gd name="connsiteX79" fmla="*/ 1154243 w 4819338"/>
              <a:gd name="connsiteY79" fmla="*/ 1544237 h 6117672"/>
              <a:gd name="connsiteX80" fmla="*/ 1206708 w 4819338"/>
              <a:gd name="connsiteY80" fmla="*/ 1521752 h 6117672"/>
              <a:gd name="connsiteX81" fmla="*/ 1221699 w 4819338"/>
              <a:gd name="connsiteY81" fmla="*/ 1499267 h 6117672"/>
              <a:gd name="connsiteX82" fmla="*/ 1244184 w 4819338"/>
              <a:gd name="connsiteY82" fmla="*/ 1491772 h 6117672"/>
              <a:gd name="connsiteX83" fmla="*/ 1296649 w 4819338"/>
              <a:gd name="connsiteY83" fmla="*/ 1446801 h 6117672"/>
              <a:gd name="connsiteX84" fmla="*/ 1356610 w 4819338"/>
              <a:gd name="connsiteY84" fmla="*/ 1364355 h 6117672"/>
              <a:gd name="connsiteX85" fmla="*/ 1424066 w 4819338"/>
              <a:gd name="connsiteY85" fmla="*/ 1296900 h 6117672"/>
              <a:gd name="connsiteX86" fmla="*/ 1469036 w 4819338"/>
              <a:gd name="connsiteY86" fmla="*/ 1251929 h 6117672"/>
              <a:gd name="connsiteX87" fmla="*/ 1491522 w 4819338"/>
              <a:gd name="connsiteY87" fmla="*/ 1176978 h 6117672"/>
              <a:gd name="connsiteX88" fmla="*/ 1514007 w 4819338"/>
              <a:gd name="connsiteY88" fmla="*/ 1139503 h 6117672"/>
              <a:gd name="connsiteX89" fmla="*/ 1528997 w 4819338"/>
              <a:gd name="connsiteY89" fmla="*/ 1102027 h 6117672"/>
              <a:gd name="connsiteX90" fmla="*/ 1566472 w 4819338"/>
              <a:gd name="connsiteY90" fmla="*/ 997096 h 6117672"/>
              <a:gd name="connsiteX91" fmla="*/ 1618938 w 4819338"/>
              <a:gd name="connsiteY91" fmla="*/ 907155 h 6117672"/>
              <a:gd name="connsiteX92" fmla="*/ 1663908 w 4819338"/>
              <a:gd name="connsiteY92" fmla="*/ 847195 h 6117672"/>
              <a:gd name="connsiteX93" fmla="*/ 1678899 w 4819338"/>
              <a:gd name="connsiteY93" fmla="*/ 824709 h 6117672"/>
              <a:gd name="connsiteX94" fmla="*/ 1731364 w 4819338"/>
              <a:gd name="connsiteY94" fmla="*/ 757254 h 6117672"/>
              <a:gd name="connsiteX95" fmla="*/ 1828800 w 4819338"/>
              <a:gd name="connsiteY95" fmla="*/ 644827 h 6117672"/>
              <a:gd name="connsiteX96" fmla="*/ 1851286 w 4819338"/>
              <a:gd name="connsiteY96" fmla="*/ 592362 h 6117672"/>
              <a:gd name="connsiteX97" fmla="*/ 1866276 w 4819338"/>
              <a:gd name="connsiteY97" fmla="*/ 569877 h 6117672"/>
              <a:gd name="connsiteX98" fmla="*/ 1896256 w 4819338"/>
              <a:gd name="connsiteY98" fmla="*/ 487431 h 6117672"/>
              <a:gd name="connsiteX99" fmla="*/ 1918741 w 4819338"/>
              <a:gd name="connsiteY99" fmla="*/ 427470 h 6117672"/>
              <a:gd name="connsiteX100" fmla="*/ 1971207 w 4819338"/>
              <a:gd name="connsiteY100" fmla="*/ 345024 h 6117672"/>
              <a:gd name="connsiteX101" fmla="*/ 2008682 w 4819338"/>
              <a:gd name="connsiteY101" fmla="*/ 330034 h 6117672"/>
              <a:gd name="connsiteX102" fmla="*/ 2046158 w 4819338"/>
              <a:gd name="connsiteY102" fmla="*/ 300054 h 6117672"/>
              <a:gd name="connsiteX103" fmla="*/ 2091128 w 4819338"/>
              <a:gd name="connsiteY103" fmla="*/ 270073 h 6117672"/>
              <a:gd name="connsiteX104" fmla="*/ 2113613 w 4819338"/>
              <a:gd name="connsiteY104" fmla="*/ 255083 h 6117672"/>
              <a:gd name="connsiteX105" fmla="*/ 2136099 w 4819338"/>
              <a:gd name="connsiteY105" fmla="*/ 240093 h 6117672"/>
              <a:gd name="connsiteX106" fmla="*/ 2181069 w 4819338"/>
              <a:gd name="connsiteY106" fmla="*/ 187627 h 6117672"/>
              <a:gd name="connsiteX107" fmla="*/ 2226040 w 4819338"/>
              <a:gd name="connsiteY107" fmla="*/ 172637 h 6117672"/>
              <a:gd name="connsiteX108" fmla="*/ 2300990 w 4819338"/>
              <a:gd name="connsiteY108" fmla="*/ 142657 h 6117672"/>
              <a:gd name="connsiteX109" fmla="*/ 2330971 w 4819338"/>
              <a:gd name="connsiteY109" fmla="*/ 135162 h 6117672"/>
              <a:gd name="connsiteX110" fmla="*/ 2353456 w 4819338"/>
              <a:gd name="connsiteY110" fmla="*/ 127667 h 6117672"/>
              <a:gd name="connsiteX111" fmla="*/ 2368446 w 4819338"/>
              <a:gd name="connsiteY111" fmla="*/ 105182 h 6117672"/>
              <a:gd name="connsiteX112" fmla="*/ 2420912 w 4819338"/>
              <a:gd name="connsiteY112" fmla="*/ 82696 h 6117672"/>
              <a:gd name="connsiteX113" fmla="*/ 2473377 w 4819338"/>
              <a:gd name="connsiteY113" fmla="*/ 30231 h 6117672"/>
              <a:gd name="connsiteX114" fmla="*/ 2518348 w 4819338"/>
              <a:gd name="connsiteY114" fmla="*/ 250 h 6117672"/>
              <a:gd name="connsiteX115" fmla="*/ 2548328 w 4819338"/>
              <a:gd name="connsiteY115" fmla="*/ 60211 h 6117672"/>
              <a:gd name="connsiteX116" fmla="*/ 2608289 w 4819338"/>
              <a:gd name="connsiteY116" fmla="*/ 127667 h 6117672"/>
              <a:gd name="connsiteX117" fmla="*/ 2638269 w 4819338"/>
              <a:gd name="connsiteY117" fmla="*/ 187627 h 6117672"/>
              <a:gd name="connsiteX118" fmla="*/ 2660754 w 4819338"/>
              <a:gd name="connsiteY118" fmla="*/ 270073 h 6117672"/>
              <a:gd name="connsiteX119" fmla="*/ 2683240 w 4819338"/>
              <a:gd name="connsiteY119" fmla="*/ 300054 h 6117672"/>
              <a:gd name="connsiteX120" fmla="*/ 2713220 w 4819338"/>
              <a:gd name="connsiteY120" fmla="*/ 307549 h 6117672"/>
              <a:gd name="connsiteX121" fmla="*/ 2735705 w 4819338"/>
              <a:gd name="connsiteY121" fmla="*/ 330034 h 6117672"/>
              <a:gd name="connsiteX122" fmla="*/ 2795666 w 4819338"/>
              <a:gd name="connsiteY122" fmla="*/ 337529 h 6117672"/>
              <a:gd name="connsiteX123" fmla="*/ 2840636 w 4819338"/>
              <a:gd name="connsiteY123" fmla="*/ 352519 h 6117672"/>
              <a:gd name="connsiteX124" fmla="*/ 2923082 w 4819338"/>
              <a:gd name="connsiteY124" fmla="*/ 397490 h 6117672"/>
              <a:gd name="connsiteX125" fmla="*/ 2960558 w 4819338"/>
              <a:gd name="connsiteY125" fmla="*/ 449955 h 6117672"/>
              <a:gd name="connsiteX126" fmla="*/ 3013023 w 4819338"/>
              <a:gd name="connsiteY126" fmla="*/ 479936 h 6117672"/>
              <a:gd name="connsiteX127" fmla="*/ 3035508 w 4819338"/>
              <a:gd name="connsiteY127" fmla="*/ 494926 h 6117672"/>
              <a:gd name="connsiteX128" fmla="*/ 3065489 w 4819338"/>
              <a:gd name="connsiteY128" fmla="*/ 524906 h 6117672"/>
              <a:gd name="connsiteX129" fmla="*/ 3102964 w 4819338"/>
              <a:gd name="connsiteY129" fmla="*/ 592362 h 6117672"/>
              <a:gd name="connsiteX130" fmla="*/ 3110459 w 4819338"/>
              <a:gd name="connsiteY130" fmla="*/ 622342 h 6117672"/>
              <a:gd name="connsiteX131" fmla="*/ 3125449 w 4819338"/>
              <a:gd name="connsiteY131" fmla="*/ 704788 h 6117672"/>
              <a:gd name="connsiteX132" fmla="*/ 3117954 w 4819338"/>
              <a:gd name="connsiteY132" fmla="*/ 772244 h 6117672"/>
              <a:gd name="connsiteX133" fmla="*/ 3110459 w 4819338"/>
              <a:gd name="connsiteY133" fmla="*/ 794729 h 6117672"/>
              <a:gd name="connsiteX134" fmla="*/ 3117954 w 4819338"/>
              <a:gd name="connsiteY134" fmla="*/ 899660 h 6117672"/>
              <a:gd name="connsiteX135" fmla="*/ 3125449 w 4819338"/>
              <a:gd name="connsiteY135" fmla="*/ 922146 h 6117672"/>
              <a:gd name="connsiteX136" fmla="*/ 3132945 w 4819338"/>
              <a:gd name="connsiteY136" fmla="*/ 967116 h 6117672"/>
              <a:gd name="connsiteX137" fmla="*/ 3140440 w 4819338"/>
              <a:gd name="connsiteY137" fmla="*/ 1004591 h 6117672"/>
              <a:gd name="connsiteX138" fmla="*/ 3125449 w 4819338"/>
              <a:gd name="connsiteY138" fmla="*/ 1251929 h 6117672"/>
              <a:gd name="connsiteX139" fmla="*/ 3177915 w 4819338"/>
              <a:gd name="connsiteY139" fmla="*/ 1274414 h 6117672"/>
              <a:gd name="connsiteX140" fmla="*/ 3252866 w 4819338"/>
              <a:gd name="connsiteY140" fmla="*/ 1319385 h 6117672"/>
              <a:gd name="connsiteX141" fmla="*/ 3267856 w 4819338"/>
              <a:gd name="connsiteY141" fmla="*/ 1349365 h 6117672"/>
              <a:gd name="connsiteX142" fmla="*/ 3312826 w 4819338"/>
              <a:gd name="connsiteY142" fmla="*/ 1379346 h 6117672"/>
              <a:gd name="connsiteX143" fmla="*/ 3327817 w 4819338"/>
              <a:gd name="connsiteY143" fmla="*/ 1394336 h 6117672"/>
              <a:gd name="connsiteX144" fmla="*/ 3342807 w 4819338"/>
              <a:gd name="connsiteY144" fmla="*/ 1424316 h 6117672"/>
              <a:gd name="connsiteX145" fmla="*/ 3357797 w 4819338"/>
              <a:gd name="connsiteY145" fmla="*/ 1446801 h 6117672"/>
              <a:gd name="connsiteX146" fmla="*/ 3372787 w 4819338"/>
              <a:gd name="connsiteY146" fmla="*/ 1521752 h 6117672"/>
              <a:gd name="connsiteX147" fmla="*/ 3387777 w 4819338"/>
              <a:gd name="connsiteY147" fmla="*/ 1544237 h 6117672"/>
              <a:gd name="connsiteX148" fmla="*/ 3440243 w 4819338"/>
              <a:gd name="connsiteY148" fmla="*/ 1686644 h 6117672"/>
              <a:gd name="connsiteX149" fmla="*/ 3447738 w 4819338"/>
              <a:gd name="connsiteY149" fmla="*/ 1739109 h 6117672"/>
              <a:gd name="connsiteX150" fmla="*/ 3455233 w 4819338"/>
              <a:gd name="connsiteY150" fmla="*/ 1776585 h 6117672"/>
              <a:gd name="connsiteX151" fmla="*/ 3485213 w 4819338"/>
              <a:gd name="connsiteY151" fmla="*/ 1806565 h 6117672"/>
              <a:gd name="connsiteX152" fmla="*/ 3522689 w 4819338"/>
              <a:gd name="connsiteY152" fmla="*/ 1836546 h 6117672"/>
              <a:gd name="connsiteX153" fmla="*/ 3545174 w 4819338"/>
              <a:gd name="connsiteY153" fmla="*/ 1859031 h 6117672"/>
              <a:gd name="connsiteX154" fmla="*/ 3575154 w 4819338"/>
              <a:gd name="connsiteY154" fmla="*/ 1874021 h 6117672"/>
              <a:gd name="connsiteX155" fmla="*/ 3582649 w 4819338"/>
              <a:gd name="connsiteY155" fmla="*/ 1896506 h 6117672"/>
              <a:gd name="connsiteX156" fmla="*/ 3605135 w 4819338"/>
              <a:gd name="connsiteY156" fmla="*/ 1911496 h 6117672"/>
              <a:gd name="connsiteX157" fmla="*/ 3665095 w 4819338"/>
              <a:gd name="connsiteY157" fmla="*/ 1933982 h 6117672"/>
              <a:gd name="connsiteX158" fmla="*/ 3695076 w 4819338"/>
              <a:gd name="connsiteY158" fmla="*/ 1948972 h 6117672"/>
              <a:gd name="connsiteX159" fmla="*/ 3837482 w 4819338"/>
              <a:gd name="connsiteY159" fmla="*/ 2046408 h 6117672"/>
              <a:gd name="connsiteX160" fmla="*/ 3934918 w 4819338"/>
              <a:gd name="connsiteY160" fmla="*/ 2128854 h 6117672"/>
              <a:gd name="connsiteX161" fmla="*/ 3964899 w 4819338"/>
              <a:gd name="connsiteY161" fmla="*/ 2166329 h 6117672"/>
              <a:gd name="connsiteX162" fmla="*/ 3987384 w 4819338"/>
              <a:gd name="connsiteY162" fmla="*/ 2188814 h 6117672"/>
              <a:gd name="connsiteX163" fmla="*/ 4017364 w 4819338"/>
              <a:gd name="connsiteY163" fmla="*/ 2226290 h 6117672"/>
              <a:gd name="connsiteX164" fmla="*/ 4069830 w 4819338"/>
              <a:gd name="connsiteY164" fmla="*/ 2278755 h 6117672"/>
              <a:gd name="connsiteX165" fmla="*/ 4092315 w 4819338"/>
              <a:gd name="connsiteY165" fmla="*/ 2323726 h 6117672"/>
              <a:gd name="connsiteX166" fmla="*/ 4152276 w 4819338"/>
              <a:gd name="connsiteY166" fmla="*/ 2353706 h 6117672"/>
              <a:gd name="connsiteX167" fmla="*/ 4219731 w 4819338"/>
              <a:gd name="connsiteY167" fmla="*/ 2376191 h 6117672"/>
              <a:gd name="connsiteX168" fmla="*/ 4272197 w 4819338"/>
              <a:gd name="connsiteY168" fmla="*/ 2443647 h 6117672"/>
              <a:gd name="connsiteX169" fmla="*/ 4302177 w 4819338"/>
              <a:gd name="connsiteY169" fmla="*/ 2466132 h 6117672"/>
              <a:gd name="connsiteX170" fmla="*/ 4504545 w 4819338"/>
              <a:gd name="connsiteY170" fmla="*/ 2488618 h 6117672"/>
              <a:gd name="connsiteX171" fmla="*/ 4564505 w 4819338"/>
              <a:gd name="connsiteY171" fmla="*/ 2511103 h 6117672"/>
              <a:gd name="connsiteX172" fmla="*/ 4631961 w 4819338"/>
              <a:gd name="connsiteY172" fmla="*/ 2586054 h 6117672"/>
              <a:gd name="connsiteX173" fmla="*/ 4669436 w 4819338"/>
              <a:gd name="connsiteY173" fmla="*/ 2623529 h 6117672"/>
              <a:gd name="connsiteX174" fmla="*/ 4691922 w 4819338"/>
              <a:gd name="connsiteY174" fmla="*/ 2668500 h 6117672"/>
              <a:gd name="connsiteX175" fmla="*/ 4736892 w 4819338"/>
              <a:gd name="connsiteY175" fmla="*/ 2728460 h 6117672"/>
              <a:gd name="connsiteX176" fmla="*/ 4751882 w 4819338"/>
              <a:gd name="connsiteY176" fmla="*/ 2758441 h 6117672"/>
              <a:gd name="connsiteX177" fmla="*/ 4789358 w 4819338"/>
              <a:gd name="connsiteY177" fmla="*/ 2855877 h 6117672"/>
              <a:gd name="connsiteX178" fmla="*/ 4796853 w 4819338"/>
              <a:gd name="connsiteY178" fmla="*/ 2900847 h 6117672"/>
              <a:gd name="connsiteX179" fmla="*/ 4804348 w 4819338"/>
              <a:gd name="connsiteY179" fmla="*/ 2923332 h 6117672"/>
              <a:gd name="connsiteX180" fmla="*/ 4819338 w 4819338"/>
              <a:gd name="connsiteY180" fmla="*/ 2983293 h 6117672"/>
              <a:gd name="connsiteX181" fmla="*/ 4796853 w 4819338"/>
              <a:gd name="connsiteY181" fmla="*/ 3058244 h 6117672"/>
              <a:gd name="connsiteX182" fmla="*/ 4789358 w 4819338"/>
              <a:gd name="connsiteY182" fmla="*/ 3133195 h 6117672"/>
              <a:gd name="connsiteX183" fmla="*/ 4751882 w 4819338"/>
              <a:gd name="connsiteY183" fmla="*/ 3193155 h 6117672"/>
              <a:gd name="connsiteX184" fmla="*/ 4706912 w 4819338"/>
              <a:gd name="connsiteY184" fmla="*/ 3260611 h 6117672"/>
              <a:gd name="connsiteX185" fmla="*/ 4669436 w 4819338"/>
              <a:gd name="connsiteY185" fmla="*/ 3313077 h 6117672"/>
              <a:gd name="connsiteX186" fmla="*/ 4624466 w 4819338"/>
              <a:gd name="connsiteY186" fmla="*/ 3373037 h 6117672"/>
              <a:gd name="connsiteX187" fmla="*/ 4594486 w 4819338"/>
              <a:gd name="connsiteY187" fmla="*/ 3432998 h 6117672"/>
              <a:gd name="connsiteX188" fmla="*/ 4534525 w 4819338"/>
              <a:gd name="connsiteY188" fmla="*/ 3537929 h 6117672"/>
              <a:gd name="connsiteX189" fmla="*/ 4504545 w 4819338"/>
              <a:gd name="connsiteY189" fmla="*/ 3590395 h 6117672"/>
              <a:gd name="connsiteX190" fmla="*/ 4467069 w 4819338"/>
              <a:gd name="connsiteY190" fmla="*/ 3665346 h 6117672"/>
              <a:gd name="connsiteX191" fmla="*/ 4437089 w 4819338"/>
              <a:gd name="connsiteY191" fmla="*/ 3710316 h 6117672"/>
              <a:gd name="connsiteX192" fmla="*/ 4399613 w 4819338"/>
              <a:gd name="connsiteY192" fmla="*/ 3747791 h 6117672"/>
              <a:gd name="connsiteX193" fmla="*/ 4392118 w 4819338"/>
              <a:gd name="connsiteY193" fmla="*/ 3770277 h 6117672"/>
              <a:gd name="connsiteX194" fmla="*/ 4377128 w 4819338"/>
              <a:gd name="connsiteY194" fmla="*/ 3792762 h 6117672"/>
              <a:gd name="connsiteX195" fmla="*/ 4309672 w 4819338"/>
              <a:gd name="connsiteY195" fmla="*/ 3867713 h 6117672"/>
              <a:gd name="connsiteX196" fmla="*/ 4279692 w 4819338"/>
              <a:gd name="connsiteY196" fmla="*/ 3942664 h 6117672"/>
              <a:gd name="connsiteX197" fmla="*/ 4257207 w 4819338"/>
              <a:gd name="connsiteY197" fmla="*/ 3995129 h 6117672"/>
              <a:gd name="connsiteX198" fmla="*/ 4249712 w 4819338"/>
              <a:gd name="connsiteY198" fmla="*/ 4017614 h 6117672"/>
              <a:gd name="connsiteX199" fmla="*/ 4219731 w 4819338"/>
              <a:gd name="connsiteY199" fmla="*/ 4070080 h 6117672"/>
              <a:gd name="connsiteX200" fmla="*/ 4197246 w 4819338"/>
              <a:gd name="connsiteY200" fmla="*/ 4145031 h 6117672"/>
              <a:gd name="connsiteX201" fmla="*/ 4122295 w 4819338"/>
              <a:gd name="connsiteY201" fmla="*/ 4257457 h 6117672"/>
              <a:gd name="connsiteX202" fmla="*/ 4062335 w 4819338"/>
              <a:gd name="connsiteY202" fmla="*/ 4392368 h 6117672"/>
              <a:gd name="connsiteX203" fmla="*/ 4039849 w 4819338"/>
              <a:gd name="connsiteY203" fmla="*/ 4437339 h 6117672"/>
              <a:gd name="connsiteX204" fmla="*/ 4017364 w 4819338"/>
              <a:gd name="connsiteY204" fmla="*/ 4489805 h 6117672"/>
              <a:gd name="connsiteX205" fmla="*/ 4009869 w 4819338"/>
              <a:gd name="connsiteY205" fmla="*/ 4512290 h 6117672"/>
              <a:gd name="connsiteX206" fmla="*/ 3987384 w 4819338"/>
              <a:gd name="connsiteY206" fmla="*/ 4549765 h 6117672"/>
              <a:gd name="connsiteX207" fmla="*/ 3994879 w 4819338"/>
              <a:gd name="connsiteY207" fmla="*/ 4797103 h 6117672"/>
              <a:gd name="connsiteX208" fmla="*/ 3987384 w 4819338"/>
              <a:gd name="connsiteY208" fmla="*/ 4819588 h 6117672"/>
              <a:gd name="connsiteX209" fmla="*/ 3994879 w 4819338"/>
              <a:gd name="connsiteY209" fmla="*/ 4887044 h 6117672"/>
              <a:gd name="connsiteX210" fmla="*/ 3972394 w 4819338"/>
              <a:gd name="connsiteY210" fmla="*/ 5044441 h 6117672"/>
              <a:gd name="connsiteX211" fmla="*/ 3964899 w 4819338"/>
              <a:gd name="connsiteY211" fmla="*/ 5104401 h 6117672"/>
              <a:gd name="connsiteX212" fmla="*/ 3912433 w 4819338"/>
              <a:gd name="connsiteY212" fmla="*/ 5216827 h 6117672"/>
              <a:gd name="connsiteX213" fmla="*/ 3897443 w 4819338"/>
              <a:gd name="connsiteY213" fmla="*/ 5261798 h 6117672"/>
              <a:gd name="connsiteX214" fmla="*/ 3770026 w 4819338"/>
              <a:gd name="connsiteY214" fmla="*/ 5381719 h 6117672"/>
              <a:gd name="connsiteX215" fmla="*/ 3740046 w 4819338"/>
              <a:gd name="connsiteY215" fmla="*/ 5404205 h 6117672"/>
              <a:gd name="connsiteX216" fmla="*/ 3680086 w 4819338"/>
              <a:gd name="connsiteY216" fmla="*/ 5419195 h 6117672"/>
              <a:gd name="connsiteX217" fmla="*/ 3575154 w 4819338"/>
              <a:gd name="connsiteY217" fmla="*/ 5456670 h 6117672"/>
              <a:gd name="connsiteX218" fmla="*/ 3507699 w 4819338"/>
              <a:gd name="connsiteY218" fmla="*/ 5471660 h 6117672"/>
              <a:gd name="connsiteX219" fmla="*/ 3312826 w 4819338"/>
              <a:gd name="connsiteY219" fmla="*/ 5486650 h 6117672"/>
              <a:gd name="connsiteX220" fmla="*/ 3237876 w 4819338"/>
              <a:gd name="connsiteY220" fmla="*/ 5524126 h 6117672"/>
              <a:gd name="connsiteX221" fmla="*/ 3132945 w 4819338"/>
              <a:gd name="connsiteY221" fmla="*/ 5599077 h 6117672"/>
              <a:gd name="connsiteX222" fmla="*/ 3080479 w 4819338"/>
              <a:gd name="connsiteY222" fmla="*/ 5621562 h 6117672"/>
              <a:gd name="connsiteX223" fmla="*/ 3013023 w 4819338"/>
              <a:gd name="connsiteY223" fmla="*/ 5659037 h 6117672"/>
              <a:gd name="connsiteX224" fmla="*/ 2930577 w 4819338"/>
              <a:gd name="connsiteY224" fmla="*/ 5704008 h 6117672"/>
              <a:gd name="connsiteX225" fmla="*/ 2908092 w 4819338"/>
              <a:gd name="connsiteY225" fmla="*/ 5726493 h 6117672"/>
              <a:gd name="connsiteX226" fmla="*/ 2885607 w 4819338"/>
              <a:gd name="connsiteY226" fmla="*/ 5741483 h 6117672"/>
              <a:gd name="connsiteX227" fmla="*/ 2735705 w 4819338"/>
              <a:gd name="connsiteY227" fmla="*/ 5823929 h 6117672"/>
              <a:gd name="connsiteX228" fmla="*/ 2705725 w 4819338"/>
              <a:gd name="connsiteY228" fmla="*/ 5853909 h 6117672"/>
              <a:gd name="connsiteX229" fmla="*/ 2683240 w 4819338"/>
              <a:gd name="connsiteY229" fmla="*/ 5883890 h 6117672"/>
              <a:gd name="connsiteX230" fmla="*/ 2645764 w 4819338"/>
              <a:gd name="connsiteY230" fmla="*/ 5898880 h 6117672"/>
              <a:gd name="connsiteX231" fmla="*/ 2593299 w 4819338"/>
              <a:gd name="connsiteY231" fmla="*/ 5943850 h 6117672"/>
              <a:gd name="connsiteX232" fmla="*/ 2570813 w 4819338"/>
              <a:gd name="connsiteY232" fmla="*/ 5951346 h 6117672"/>
              <a:gd name="connsiteX233" fmla="*/ 2510853 w 4819338"/>
              <a:gd name="connsiteY233" fmla="*/ 6003811 h 6117672"/>
              <a:gd name="connsiteX234" fmla="*/ 2428407 w 4819338"/>
              <a:gd name="connsiteY234" fmla="*/ 6048782 h 6117672"/>
              <a:gd name="connsiteX235" fmla="*/ 2405922 w 4819338"/>
              <a:gd name="connsiteY235" fmla="*/ 6071267 h 6117672"/>
              <a:gd name="connsiteX236" fmla="*/ 2383436 w 4819338"/>
              <a:gd name="connsiteY236" fmla="*/ 6078762 h 6117672"/>
              <a:gd name="connsiteX237" fmla="*/ 2278505 w 4819338"/>
              <a:gd name="connsiteY237" fmla="*/ 6101247 h 6117672"/>
              <a:gd name="connsiteX238" fmla="*/ 2233535 w 4819338"/>
              <a:gd name="connsiteY238" fmla="*/ 6116237 h 6117672"/>
              <a:gd name="connsiteX239" fmla="*/ 2173574 w 4819338"/>
              <a:gd name="connsiteY239" fmla="*/ 6108742 h 6117672"/>
              <a:gd name="connsiteX240" fmla="*/ 2061148 w 4819338"/>
              <a:gd name="connsiteY240" fmla="*/ 6101247 h 6117672"/>
              <a:gd name="connsiteX241" fmla="*/ 2023672 w 4819338"/>
              <a:gd name="connsiteY241" fmla="*/ 6093752 h 6117672"/>
              <a:gd name="connsiteX242" fmla="*/ 1873771 w 4819338"/>
              <a:gd name="connsiteY242" fmla="*/ 6048782 h 6117672"/>
              <a:gd name="connsiteX243" fmla="*/ 1798820 w 4819338"/>
              <a:gd name="connsiteY243" fmla="*/ 6041287 h 6117672"/>
              <a:gd name="connsiteX244" fmla="*/ 1686394 w 4819338"/>
              <a:gd name="connsiteY244" fmla="*/ 6011306 h 6117672"/>
              <a:gd name="connsiteX245" fmla="*/ 1626433 w 4819338"/>
              <a:gd name="connsiteY245" fmla="*/ 6003811 h 6117672"/>
              <a:gd name="connsiteX246" fmla="*/ 1581463 w 4819338"/>
              <a:gd name="connsiteY246" fmla="*/ 5996316 h 6117672"/>
              <a:gd name="connsiteX247" fmla="*/ 1551482 w 4819338"/>
              <a:gd name="connsiteY247" fmla="*/ 5988821 h 6117672"/>
              <a:gd name="connsiteX248" fmla="*/ 1476531 w 4819338"/>
              <a:gd name="connsiteY248" fmla="*/ 5981326 h 6117672"/>
              <a:gd name="connsiteX249" fmla="*/ 1439056 w 4819338"/>
              <a:gd name="connsiteY249" fmla="*/ 5966336 h 6117672"/>
              <a:gd name="connsiteX250" fmla="*/ 1394086 w 4819338"/>
              <a:gd name="connsiteY250" fmla="*/ 5943850 h 6117672"/>
              <a:gd name="connsiteX251" fmla="*/ 1304145 w 4819338"/>
              <a:gd name="connsiteY251" fmla="*/ 5913870 h 6117672"/>
              <a:gd name="connsiteX252" fmla="*/ 1281659 w 4819338"/>
              <a:gd name="connsiteY252" fmla="*/ 5906375 h 6117672"/>
              <a:gd name="connsiteX253" fmla="*/ 1244184 w 4819338"/>
              <a:gd name="connsiteY253" fmla="*/ 5883890 h 6117672"/>
              <a:gd name="connsiteX254" fmla="*/ 1191718 w 4819338"/>
              <a:gd name="connsiteY254" fmla="*/ 5846414 h 6117672"/>
              <a:gd name="connsiteX255" fmla="*/ 1124263 w 4819338"/>
              <a:gd name="connsiteY255" fmla="*/ 5816434 h 6117672"/>
              <a:gd name="connsiteX256" fmla="*/ 1109272 w 4819338"/>
              <a:gd name="connsiteY256" fmla="*/ 5786454 h 6117672"/>
              <a:gd name="connsiteX257" fmla="*/ 1086787 w 4819338"/>
              <a:gd name="connsiteY257" fmla="*/ 5733988 h 6117672"/>
              <a:gd name="connsiteX258" fmla="*/ 1041817 w 4819338"/>
              <a:gd name="connsiteY258" fmla="*/ 5704008 h 6117672"/>
              <a:gd name="connsiteX259" fmla="*/ 996846 w 4819338"/>
              <a:gd name="connsiteY259" fmla="*/ 5651542 h 6117672"/>
              <a:gd name="connsiteX260" fmla="*/ 974361 w 4819338"/>
              <a:gd name="connsiteY260" fmla="*/ 5599077 h 61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4819338" h="6117672">
                <a:moveTo>
                  <a:pt x="974361" y="5599077"/>
                </a:moveTo>
                <a:cubicBezTo>
                  <a:pt x="969364" y="5567848"/>
                  <a:pt x="969675" y="5509117"/>
                  <a:pt x="966866" y="5464165"/>
                </a:cubicBezTo>
                <a:cubicBezTo>
                  <a:pt x="960048" y="5355073"/>
                  <a:pt x="970181" y="5391663"/>
                  <a:pt x="951876" y="5336749"/>
                </a:cubicBezTo>
                <a:cubicBezTo>
                  <a:pt x="949378" y="5314264"/>
                  <a:pt x="951535" y="5290756"/>
                  <a:pt x="944381" y="5269293"/>
                </a:cubicBezTo>
                <a:cubicBezTo>
                  <a:pt x="941029" y="5259237"/>
                  <a:pt x="927043" y="5256074"/>
                  <a:pt x="921895" y="5246808"/>
                </a:cubicBezTo>
                <a:cubicBezTo>
                  <a:pt x="914221" y="5232995"/>
                  <a:pt x="906905" y="5201837"/>
                  <a:pt x="906905" y="5201837"/>
                </a:cubicBezTo>
                <a:cubicBezTo>
                  <a:pt x="909403" y="5164362"/>
                  <a:pt x="910252" y="5126740"/>
                  <a:pt x="914400" y="5089411"/>
                </a:cubicBezTo>
                <a:cubicBezTo>
                  <a:pt x="915779" y="5077003"/>
                  <a:pt x="932008" y="5044750"/>
                  <a:pt x="936886" y="5036946"/>
                </a:cubicBezTo>
                <a:cubicBezTo>
                  <a:pt x="943507" y="5026353"/>
                  <a:pt x="951876" y="5016959"/>
                  <a:pt x="959371" y="5006965"/>
                </a:cubicBezTo>
                <a:cubicBezTo>
                  <a:pt x="961869" y="4986978"/>
                  <a:pt x="966866" y="4967147"/>
                  <a:pt x="966866" y="4947005"/>
                </a:cubicBezTo>
                <a:cubicBezTo>
                  <a:pt x="966866" y="4939104"/>
                  <a:pt x="961085" y="4932232"/>
                  <a:pt x="959371" y="4924519"/>
                </a:cubicBezTo>
                <a:cubicBezTo>
                  <a:pt x="956074" y="4909684"/>
                  <a:pt x="953761" y="4894628"/>
                  <a:pt x="951876" y="4879549"/>
                </a:cubicBezTo>
                <a:cubicBezTo>
                  <a:pt x="933249" y="4730528"/>
                  <a:pt x="973708" y="4772252"/>
                  <a:pt x="906905" y="4722152"/>
                </a:cubicBezTo>
                <a:cubicBezTo>
                  <a:pt x="891344" y="4698811"/>
                  <a:pt x="872932" y="4669391"/>
                  <a:pt x="854440" y="4647201"/>
                </a:cubicBezTo>
                <a:cubicBezTo>
                  <a:pt x="849916" y="4641772"/>
                  <a:pt x="844446" y="4637208"/>
                  <a:pt x="839449" y="4632211"/>
                </a:cubicBezTo>
                <a:cubicBezTo>
                  <a:pt x="836951" y="4622218"/>
                  <a:pt x="836561" y="4611444"/>
                  <a:pt x="831954" y="4602231"/>
                </a:cubicBezTo>
                <a:cubicBezTo>
                  <a:pt x="826368" y="4591058"/>
                  <a:pt x="816730" y="4582415"/>
                  <a:pt x="809469" y="4572250"/>
                </a:cubicBezTo>
                <a:cubicBezTo>
                  <a:pt x="776866" y="4526604"/>
                  <a:pt x="812709" y="4566821"/>
                  <a:pt x="749508" y="4497300"/>
                </a:cubicBezTo>
                <a:cubicBezTo>
                  <a:pt x="694067" y="4436315"/>
                  <a:pt x="742705" y="4498222"/>
                  <a:pt x="697043" y="4437339"/>
                </a:cubicBezTo>
                <a:cubicBezTo>
                  <a:pt x="680176" y="4369873"/>
                  <a:pt x="703431" y="4451393"/>
                  <a:pt x="659567" y="4354893"/>
                </a:cubicBezTo>
                <a:cubicBezTo>
                  <a:pt x="655304" y="4345515"/>
                  <a:pt x="657372" y="4333746"/>
                  <a:pt x="652072" y="4324913"/>
                </a:cubicBezTo>
                <a:cubicBezTo>
                  <a:pt x="625295" y="4280284"/>
                  <a:pt x="621829" y="4283558"/>
                  <a:pt x="584617" y="4264952"/>
                </a:cubicBezTo>
                <a:cubicBezTo>
                  <a:pt x="549440" y="4212191"/>
                  <a:pt x="596672" y="4277275"/>
                  <a:pt x="517161" y="4204991"/>
                </a:cubicBezTo>
                <a:cubicBezTo>
                  <a:pt x="436322" y="4131500"/>
                  <a:pt x="524983" y="4200886"/>
                  <a:pt x="472190" y="4137536"/>
                </a:cubicBezTo>
                <a:cubicBezTo>
                  <a:pt x="466423" y="4130616"/>
                  <a:pt x="457200" y="4127543"/>
                  <a:pt x="449705" y="4122546"/>
                </a:cubicBezTo>
                <a:cubicBezTo>
                  <a:pt x="444708" y="4110054"/>
                  <a:pt x="442788" y="4095833"/>
                  <a:pt x="434715" y="4085070"/>
                </a:cubicBezTo>
                <a:cubicBezTo>
                  <a:pt x="405301" y="4045851"/>
                  <a:pt x="392111" y="4039180"/>
                  <a:pt x="359764" y="4017614"/>
                </a:cubicBezTo>
                <a:cubicBezTo>
                  <a:pt x="357266" y="4000126"/>
                  <a:pt x="356917" y="3982192"/>
                  <a:pt x="352269" y="3965149"/>
                </a:cubicBezTo>
                <a:cubicBezTo>
                  <a:pt x="349329" y="3954370"/>
                  <a:pt x="341961" y="3945313"/>
                  <a:pt x="337279" y="3935168"/>
                </a:cubicBezTo>
                <a:cubicBezTo>
                  <a:pt x="307408" y="3870446"/>
                  <a:pt x="314014" y="3887860"/>
                  <a:pt x="299804" y="3845227"/>
                </a:cubicBezTo>
                <a:cubicBezTo>
                  <a:pt x="297305" y="3817745"/>
                  <a:pt x="292308" y="3790377"/>
                  <a:pt x="292308" y="3762782"/>
                </a:cubicBezTo>
                <a:cubicBezTo>
                  <a:pt x="292308" y="3737674"/>
                  <a:pt x="297031" y="3712786"/>
                  <a:pt x="299804" y="3687831"/>
                </a:cubicBezTo>
                <a:cubicBezTo>
                  <a:pt x="302028" y="3667812"/>
                  <a:pt x="303988" y="3647738"/>
                  <a:pt x="307299" y="3627870"/>
                </a:cubicBezTo>
                <a:cubicBezTo>
                  <a:pt x="308992" y="3617709"/>
                  <a:pt x="312951" y="3608025"/>
                  <a:pt x="314794" y="3597890"/>
                </a:cubicBezTo>
                <a:cubicBezTo>
                  <a:pt x="317954" y="3580509"/>
                  <a:pt x="319791" y="3562913"/>
                  <a:pt x="322289" y="3545424"/>
                </a:cubicBezTo>
                <a:cubicBezTo>
                  <a:pt x="319791" y="3525437"/>
                  <a:pt x="318105" y="3505332"/>
                  <a:pt x="314794" y="3485464"/>
                </a:cubicBezTo>
                <a:cubicBezTo>
                  <a:pt x="313101" y="3475303"/>
                  <a:pt x="308756" y="3465681"/>
                  <a:pt x="307299" y="3455483"/>
                </a:cubicBezTo>
                <a:cubicBezTo>
                  <a:pt x="294331" y="3364704"/>
                  <a:pt x="315374" y="3403886"/>
                  <a:pt x="284813" y="3358047"/>
                </a:cubicBezTo>
                <a:cubicBezTo>
                  <a:pt x="279816" y="3340559"/>
                  <a:pt x="273634" y="3323366"/>
                  <a:pt x="269823" y="3305582"/>
                </a:cubicBezTo>
                <a:cubicBezTo>
                  <a:pt x="266121" y="3288308"/>
                  <a:pt x="268889" y="3269519"/>
                  <a:pt x="262328" y="3253116"/>
                </a:cubicBezTo>
                <a:cubicBezTo>
                  <a:pt x="258391" y="3243275"/>
                  <a:pt x="246077" y="3239203"/>
                  <a:pt x="239843" y="3230631"/>
                </a:cubicBezTo>
                <a:cubicBezTo>
                  <a:pt x="212068" y="3192440"/>
                  <a:pt x="205502" y="3176940"/>
                  <a:pt x="187377" y="3140690"/>
                </a:cubicBezTo>
                <a:cubicBezTo>
                  <a:pt x="184879" y="3128198"/>
                  <a:pt x="183910" y="3115300"/>
                  <a:pt x="179882" y="3103214"/>
                </a:cubicBezTo>
                <a:cubicBezTo>
                  <a:pt x="172571" y="3081281"/>
                  <a:pt x="161651" y="3069547"/>
                  <a:pt x="149902" y="3050749"/>
                </a:cubicBezTo>
                <a:cubicBezTo>
                  <a:pt x="142181" y="3038395"/>
                  <a:pt x="134912" y="3025765"/>
                  <a:pt x="127417" y="3013273"/>
                </a:cubicBezTo>
                <a:cubicBezTo>
                  <a:pt x="122420" y="2995785"/>
                  <a:pt x="118642" y="2977901"/>
                  <a:pt x="112426" y="2960808"/>
                </a:cubicBezTo>
                <a:cubicBezTo>
                  <a:pt x="108608" y="2950308"/>
                  <a:pt x="101359" y="2941289"/>
                  <a:pt x="97436" y="2930827"/>
                </a:cubicBezTo>
                <a:cubicBezTo>
                  <a:pt x="66824" y="2849193"/>
                  <a:pt x="116683" y="2954331"/>
                  <a:pt x="74951" y="2870867"/>
                </a:cubicBezTo>
                <a:cubicBezTo>
                  <a:pt x="72453" y="2858375"/>
                  <a:pt x="71484" y="2845477"/>
                  <a:pt x="67456" y="2833391"/>
                </a:cubicBezTo>
                <a:cubicBezTo>
                  <a:pt x="63923" y="2822791"/>
                  <a:pt x="57089" y="2813582"/>
                  <a:pt x="52466" y="2803411"/>
                </a:cubicBezTo>
                <a:cubicBezTo>
                  <a:pt x="44593" y="2786090"/>
                  <a:pt x="37476" y="2768434"/>
                  <a:pt x="29981" y="2750946"/>
                </a:cubicBezTo>
                <a:cubicBezTo>
                  <a:pt x="24984" y="2718467"/>
                  <a:pt x="20392" y="2685923"/>
                  <a:pt x="14990" y="2653509"/>
                </a:cubicBezTo>
                <a:cubicBezTo>
                  <a:pt x="12896" y="2640943"/>
                  <a:pt x="9297" y="2628645"/>
                  <a:pt x="7495" y="2616034"/>
                </a:cubicBezTo>
                <a:cubicBezTo>
                  <a:pt x="4296" y="2593638"/>
                  <a:pt x="2498" y="2571063"/>
                  <a:pt x="0" y="2548578"/>
                </a:cubicBezTo>
                <a:cubicBezTo>
                  <a:pt x="9030" y="2494398"/>
                  <a:pt x="5062" y="2507770"/>
                  <a:pt x="22486" y="2451142"/>
                </a:cubicBezTo>
                <a:cubicBezTo>
                  <a:pt x="27133" y="2436040"/>
                  <a:pt x="27996" y="2418813"/>
                  <a:pt x="37476" y="2406172"/>
                </a:cubicBezTo>
                <a:cubicBezTo>
                  <a:pt x="44971" y="2396178"/>
                  <a:pt x="54374" y="2387364"/>
                  <a:pt x="59961" y="2376191"/>
                </a:cubicBezTo>
                <a:cubicBezTo>
                  <a:pt x="60617" y="2374878"/>
                  <a:pt x="86380" y="2299149"/>
                  <a:pt x="97436" y="2286250"/>
                </a:cubicBezTo>
                <a:cubicBezTo>
                  <a:pt x="120430" y="2259424"/>
                  <a:pt x="147403" y="2236284"/>
                  <a:pt x="172387" y="2211300"/>
                </a:cubicBezTo>
                <a:cubicBezTo>
                  <a:pt x="182381" y="2201306"/>
                  <a:pt x="193887" y="2192625"/>
                  <a:pt x="202367" y="2181319"/>
                </a:cubicBezTo>
                <a:cubicBezTo>
                  <a:pt x="209862" y="2171326"/>
                  <a:pt x="216020" y="2160172"/>
                  <a:pt x="224853" y="2151339"/>
                </a:cubicBezTo>
                <a:cubicBezTo>
                  <a:pt x="235447" y="2140745"/>
                  <a:pt x="265561" y="2127238"/>
                  <a:pt x="277318" y="2121359"/>
                </a:cubicBezTo>
                <a:cubicBezTo>
                  <a:pt x="328571" y="2018850"/>
                  <a:pt x="246533" y="2175029"/>
                  <a:pt x="322289" y="2061398"/>
                </a:cubicBezTo>
                <a:cubicBezTo>
                  <a:pt x="360570" y="2003978"/>
                  <a:pt x="309349" y="2037889"/>
                  <a:pt x="367259" y="2008932"/>
                </a:cubicBezTo>
                <a:cubicBezTo>
                  <a:pt x="372256" y="1998939"/>
                  <a:pt x="375389" y="1987771"/>
                  <a:pt x="382249" y="1978952"/>
                </a:cubicBezTo>
                <a:cubicBezTo>
                  <a:pt x="393095" y="1965007"/>
                  <a:pt x="419725" y="1941477"/>
                  <a:pt x="419725" y="1941477"/>
                </a:cubicBezTo>
                <a:cubicBezTo>
                  <a:pt x="422223" y="1931483"/>
                  <a:pt x="423162" y="1920964"/>
                  <a:pt x="427220" y="1911496"/>
                </a:cubicBezTo>
                <a:cubicBezTo>
                  <a:pt x="439712" y="1882349"/>
                  <a:pt x="459699" y="1877352"/>
                  <a:pt x="487181" y="1859031"/>
                </a:cubicBezTo>
                <a:cubicBezTo>
                  <a:pt x="493060" y="1847273"/>
                  <a:pt x="506566" y="1817160"/>
                  <a:pt x="517161" y="1806565"/>
                </a:cubicBezTo>
                <a:cubicBezTo>
                  <a:pt x="523531" y="1800195"/>
                  <a:pt x="532440" y="1796980"/>
                  <a:pt x="539646" y="1791575"/>
                </a:cubicBezTo>
                <a:cubicBezTo>
                  <a:pt x="552444" y="1781977"/>
                  <a:pt x="563078" y="1769255"/>
                  <a:pt x="577122" y="1761595"/>
                </a:cubicBezTo>
                <a:cubicBezTo>
                  <a:pt x="604418" y="1746707"/>
                  <a:pt x="624656" y="1748248"/>
                  <a:pt x="652072" y="1739109"/>
                </a:cubicBezTo>
                <a:cubicBezTo>
                  <a:pt x="729174" y="1713408"/>
                  <a:pt x="645873" y="1733164"/>
                  <a:pt x="742013" y="1709129"/>
                </a:cubicBezTo>
                <a:cubicBezTo>
                  <a:pt x="813944" y="1691146"/>
                  <a:pt x="743120" y="1713175"/>
                  <a:pt x="831954" y="1694139"/>
                </a:cubicBezTo>
                <a:cubicBezTo>
                  <a:pt x="849739" y="1690328"/>
                  <a:pt x="867165" y="1684901"/>
                  <a:pt x="884420" y="1679149"/>
                </a:cubicBezTo>
                <a:cubicBezTo>
                  <a:pt x="906393" y="1671825"/>
                  <a:pt x="931351" y="1660363"/>
                  <a:pt x="951876" y="1649168"/>
                </a:cubicBezTo>
                <a:cubicBezTo>
                  <a:pt x="969559" y="1639523"/>
                  <a:pt x="987187" y="1629744"/>
                  <a:pt x="1004341" y="1619188"/>
                </a:cubicBezTo>
                <a:cubicBezTo>
                  <a:pt x="1019685" y="1609746"/>
                  <a:pt x="1031834" y="1593578"/>
                  <a:pt x="1049312" y="1589208"/>
                </a:cubicBezTo>
                <a:lnTo>
                  <a:pt x="1109272" y="1574218"/>
                </a:lnTo>
                <a:cubicBezTo>
                  <a:pt x="1124262" y="1564224"/>
                  <a:pt x="1138380" y="1552779"/>
                  <a:pt x="1154243" y="1544237"/>
                </a:cubicBezTo>
                <a:cubicBezTo>
                  <a:pt x="1170995" y="1535216"/>
                  <a:pt x="1190877" y="1532306"/>
                  <a:pt x="1206708" y="1521752"/>
                </a:cubicBezTo>
                <a:cubicBezTo>
                  <a:pt x="1214203" y="1516755"/>
                  <a:pt x="1214665" y="1504894"/>
                  <a:pt x="1221699" y="1499267"/>
                </a:cubicBezTo>
                <a:cubicBezTo>
                  <a:pt x="1227868" y="1494332"/>
                  <a:pt x="1237118" y="1495305"/>
                  <a:pt x="1244184" y="1491772"/>
                </a:cubicBezTo>
                <a:cubicBezTo>
                  <a:pt x="1263097" y="1482316"/>
                  <a:pt x="1284354" y="1462170"/>
                  <a:pt x="1296649" y="1446801"/>
                </a:cubicBezTo>
                <a:cubicBezTo>
                  <a:pt x="1317877" y="1420266"/>
                  <a:pt x="1332581" y="1388383"/>
                  <a:pt x="1356610" y="1364355"/>
                </a:cubicBezTo>
                <a:cubicBezTo>
                  <a:pt x="1379095" y="1341870"/>
                  <a:pt x="1404987" y="1322339"/>
                  <a:pt x="1424066" y="1296900"/>
                </a:cubicBezTo>
                <a:cubicBezTo>
                  <a:pt x="1451956" y="1259713"/>
                  <a:pt x="1436157" y="1273848"/>
                  <a:pt x="1469036" y="1251929"/>
                </a:cubicBezTo>
                <a:cubicBezTo>
                  <a:pt x="1475077" y="1227765"/>
                  <a:pt x="1481383" y="1199284"/>
                  <a:pt x="1491522" y="1176978"/>
                </a:cubicBezTo>
                <a:cubicBezTo>
                  <a:pt x="1497550" y="1163716"/>
                  <a:pt x="1507492" y="1152533"/>
                  <a:pt x="1514007" y="1139503"/>
                </a:cubicBezTo>
                <a:cubicBezTo>
                  <a:pt x="1520024" y="1127469"/>
                  <a:pt x="1524472" y="1114697"/>
                  <a:pt x="1528997" y="1102027"/>
                </a:cubicBezTo>
                <a:cubicBezTo>
                  <a:pt x="1546400" y="1053297"/>
                  <a:pt x="1547980" y="1038703"/>
                  <a:pt x="1566472" y="997096"/>
                </a:cubicBezTo>
                <a:cubicBezTo>
                  <a:pt x="1579053" y="968790"/>
                  <a:pt x="1602863" y="928589"/>
                  <a:pt x="1618938" y="907155"/>
                </a:cubicBezTo>
                <a:cubicBezTo>
                  <a:pt x="1633928" y="887168"/>
                  <a:pt x="1649213" y="867400"/>
                  <a:pt x="1663908" y="847195"/>
                </a:cubicBezTo>
                <a:cubicBezTo>
                  <a:pt x="1669206" y="839910"/>
                  <a:pt x="1673494" y="831916"/>
                  <a:pt x="1678899" y="824709"/>
                </a:cubicBezTo>
                <a:cubicBezTo>
                  <a:pt x="1695990" y="801921"/>
                  <a:pt x="1708576" y="774345"/>
                  <a:pt x="1731364" y="757254"/>
                </a:cubicBezTo>
                <a:cubicBezTo>
                  <a:pt x="1783830" y="717904"/>
                  <a:pt x="1776333" y="727899"/>
                  <a:pt x="1828800" y="644827"/>
                </a:cubicBezTo>
                <a:cubicBezTo>
                  <a:pt x="1838960" y="628740"/>
                  <a:pt x="1842777" y="609380"/>
                  <a:pt x="1851286" y="592362"/>
                </a:cubicBezTo>
                <a:cubicBezTo>
                  <a:pt x="1855315" y="584305"/>
                  <a:pt x="1861279" y="577372"/>
                  <a:pt x="1866276" y="569877"/>
                </a:cubicBezTo>
                <a:cubicBezTo>
                  <a:pt x="1879982" y="515051"/>
                  <a:pt x="1866764" y="561160"/>
                  <a:pt x="1896256" y="487431"/>
                </a:cubicBezTo>
                <a:cubicBezTo>
                  <a:pt x="1915103" y="440315"/>
                  <a:pt x="1888731" y="492492"/>
                  <a:pt x="1918741" y="427470"/>
                </a:cubicBezTo>
                <a:cubicBezTo>
                  <a:pt x="1930074" y="402914"/>
                  <a:pt x="1944015" y="362019"/>
                  <a:pt x="1971207" y="345024"/>
                </a:cubicBezTo>
                <a:cubicBezTo>
                  <a:pt x="1982616" y="337893"/>
                  <a:pt x="1996648" y="336051"/>
                  <a:pt x="2008682" y="330034"/>
                </a:cubicBezTo>
                <a:cubicBezTo>
                  <a:pt x="2045358" y="311696"/>
                  <a:pt x="2018277" y="320965"/>
                  <a:pt x="2046158" y="300054"/>
                </a:cubicBezTo>
                <a:cubicBezTo>
                  <a:pt x="2060571" y="289244"/>
                  <a:pt x="2076138" y="280067"/>
                  <a:pt x="2091128" y="270073"/>
                </a:cubicBezTo>
                <a:lnTo>
                  <a:pt x="2113613" y="255083"/>
                </a:lnTo>
                <a:lnTo>
                  <a:pt x="2136099" y="240093"/>
                </a:lnTo>
                <a:cubicBezTo>
                  <a:pt x="2143852" y="229756"/>
                  <a:pt x="2167649" y="195083"/>
                  <a:pt x="2181069" y="187627"/>
                </a:cubicBezTo>
                <a:cubicBezTo>
                  <a:pt x="2194882" y="179953"/>
                  <a:pt x="2211369" y="178505"/>
                  <a:pt x="2226040" y="172637"/>
                </a:cubicBezTo>
                <a:cubicBezTo>
                  <a:pt x="2251023" y="162644"/>
                  <a:pt x="2275650" y="151707"/>
                  <a:pt x="2300990" y="142657"/>
                </a:cubicBezTo>
                <a:cubicBezTo>
                  <a:pt x="2310691" y="139192"/>
                  <a:pt x="2321066" y="137992"/>
                  <a:pt x="2330971" y="135162"/>
                </a:cubicBezTo>
                <a:cubicBezTo>
                  <a:pt x="2338567" y="132992"/>
                  <a:pt x="2345961" y="130165"/>
                  <a:pt x="2353456" y="127667"/>
                </a:cubicBezTo>
                <a:cubicBezTo>
                  <a:pt x="2358453" y="120172"/>
                  <a:pt x="2362077" y="111552"/>
                  <a:pt x="2368446" y="105182"/>
                </a:cubicBezTo>
                <a:cubicBezTo>
                  <a:pt x="2385701" y="87927"/>
                  <a:pt x="2397974" y="88430"/>
                  <a:pt x="2420912" y="82696"/>
                </a:cubicBezTo>
                <a:cubicBezTo>
                  <a:pt x="2447782" y="42390"/>
                  <a:pt x="2423528" y="73848"/>
                  <a:pt x="2473377" y="30231"/>
                </a:cubicBezTo>
                <a:cubicBezTo>
                  <a:pt x="2507927" y="0"/>
                  <a:pt x="2480979" y="12708"/>
                  <a:pt x="2518348" y="250"/>
                </a:cubicBezTo>
                <a:cubicBezTo>
                  <a:pt x="2528341" y="20237"/>
                  <a:pt x="2535608" y="41838"/>
                  <a:pt x="2548328" y="60211"/>
                </a:cubicBezTo>
                <a:cubicBezTo>
                  <a:pt x="2604855" y="141862"/>
                  <a:pt x="2567979" y="58564"/>
                  <a:pt x="2608289" y="127667"/>
                </a:cubicBezTo>
                <a:cubicBezTo>
                  <a:pt x="2619548" y="146969"/>
                  <a:pt x="2628276" y="167640"/>
                  <a:pt x="2638269" y="187627"/>
                </a:cubicBezTo>
                <a:cubicBezTo>
                  <a:pt x="2645995" y="249434"/>
                  <a:pt x="2634987" y="234000"/>
                  <a:pt x="2660754" y="270073"/>
                </a:cubicBezTo>
                <a:cubicBezTo>
                  <a:pt x="2668015" y="280238"/>
                  <a:pt x="2673075" y="292793"/>
                  <a:pt x="2683240" y="300054"/>
                </a:cubicBezTo>
                <a:cubicBezTo>
                  <a:pt x="2691622" y="306041"/>
                  <a:pt x="2703227" y="305051"/>
                  <a:pt x="2713220" y="307549"/>
                </a:cubicBezTo>
                <a:cubicBezTo>
                  <a:pt x="2720715" y="315044"/>
                  <a:pt x="2725744" y="326412"/>
                  <a:pt x="2735705" y="330034"/>
                </a:cubicBezTo>
                <a:cubicBezTo>
                  <a:pt x="2754635" y="336917"/>
                  <a:pt x="2775971" y="333309"/>
                  <a:pt x="2795666" y="337529"/>
                </a:cubicBezTo>
                <a:cubicBezTo>
                  <a:pt x="2811116" y="340840"/>
                  <a:pt x="2825646" y="347522"/>
                  <a:pt x="2840636" y="352519"/>
                </a:cubicBezTo>
                <a:cubicBezTo>
                  <a:pt x="2945809" y="436658"/>
                  <a:pt x="2808258" y="333699"/>
                  <a:pt x="2923082" y="397490"/>
                </a:cubicBezTo>
                <a:cubicBezTo>
                  <a:pt x="2950773" y="412874"/>
                  <a:pt x="2943667" y="426308"/>
                  <a:pt x="2960558" y="449955"/>
                </a:cubicBezTo>
                <a:cubicBezTo>
                  <a:pt x="2979974" y="477137"/>
                  <a:pt x="2982821" y="472385"/>
                  <a:pt x="3013023" y="479936"/>
                </a:cubicBezTo>
                <a:cubicBezTo>
                  <a:pt x="3020518" y="484933"/>
                  <a:pt x="3028669" y="489064"/>
                  <a:pt x="3035508" y="494926"/>
                </a:cubicBezTo>
                <a:cubicBezTo>
                  <a:pt x="3046239" y="504123"/>
                  <a:pt x="3056291" y="514176"/>
                  <a:pt x="3065489" y="524906"/>
                </a:cubicBezTo>
                <a:cubicBezTo>
                  <a:pt x="3078360" y="539922"/>
                  <a:pt x="3097689" y="579176"/>
                  <a:pt x="3102964" y="592362"/>
                </a:cubicBezTo>
                <a:cubicBezTo>
                  <a:pt x="3106790" y="601926"/>
                  <a:pt x="3108439" y="612241"/>
                  <a:pt x="3110459" y="622342"/>
                </a:cubicBezTo>
                <a:cubicBezTo>
                  <a:pt x="3115937" y="649732"/>
                  <a:pt x="3120452" y="677306"/>
                  <a:pt x="3125449" y="704788"/>
                </a:cubicBezTo>
                <a:cubicBezTo>
                  <a:pt x="3122951" y="727273"/>
                  <a:pt x="3121673" y="749928"/>
                  <a:pt x="3117954" y="772244"/>
                </a:cubicBezTo>
                <a:cubicBezTo>
                  <a:pt x="3116655" y="780037"/>
                  <a:pt x="3110459" y="786829"/>
                  <a:pt x="3110459" y="794729"/>
                </a:cubicBezTo>
                <a:cubicBezTo>
                  <a:pt x="3110459" y="829795"/>
                  <a:pt x="3113857" y="864834"/>
                  <a:pt x="3117954" y="899660"/>
                </a:cubicBezTo>
                <a:cubicBezTo>
                  <a:pt x="3118877" y="907507"/>
                  <a:pt x="3123735" y="914433"/>
                  <a:pt x="3125449" y="922146"/>
                </a:cubicBezTo>
                <a:cubicBezTo>
                  <a:pt x="3128746" y="936981"/>
                  <a:pt x="3130226" y="952164"/>
                  <a:pt x="3132945" y="967116"/>
                </a:cubicBezTo>
                <a:cubicBezTo>
                  <a:pt x="3135224" y="979650"/>
                  <a:pt x="3137942" y="992099"/>
                  <a:pt x="3140440" y="1004591"/>
                </a:cubicBezTo>
                <a:cubicBezTo>
                  <a:pt x="3127125" y="1084481"/>
                  <a:pt x="3110067" y="1175020"/>
                  <a:pt x="3125449" y="1251929"/>
                </a:cubicBezTo>
                <a:cubicBezTo>
                  <a:pt x="3129180" y="1270587"/>
                  <a:pt x="3161099" y="1265511"/>
                  <a:pt x="3177915" y="1274414"/>
                </a:cubicBezTo>
                <a:cubicBezTo>
                  <a:pt x="3203665" y="1288046"/>
                  <a:pt x="3252866" y="1319385"/>
                  <a:pt x="3252866" y="1319385"/>
                </a:cubicBezTo>
                <a:cubicBezTo>
                  <a:pt x="3257863" y="1329378"/>
                  <a:pt x="3259956" y="1341465"/>
                  <a:pt x="3267856" y="1349365"/>
                </a:cubicBezTo>
                <a:cubicBezTo>
                  <a:pt x="3280595" y="1362104"/>
                  <a:pt x="3300086" y="1366607"/>
                  <a:pt x="3312826" y="1379346"/>
                </a:cubicBezTo>
                <a:lnTo>
                  <a:pt x="3327817" y="1394336"/>
                </a:lnTo>
                <a:cubicBezTo>
                  <a:pt x="3332814" y="1404329"/>
                  <a:pt x="3337264" y="1414615"/>
                  <a:pt x="3342807" y="1424316"/>
                </a:cubicBezTo>
                <a:cubicBezTo>
                  <a:pt x="3347276" y="1432137"/>
                  <a:pt x="3354249" y="1438521"/>
                  <a:pt x="3357797" y="1446801"/>
                </a:cubicBezTo>
                <a:cubicBezTo>
                  <a:pt x="3369053" y="1473065"/>
                  <a:pt x="3363488" y="1493854"/>
                  <a:pt x="3372787" y="1521752"/>
                </a:cubicBezTo>
                <a:cubicBezTo>
                  <a:pt x="3375636" y="1530298"/>
                  <a:pt x="3382780" y="1536742"/>
                  <a:pt x="3387777" y="1544237"/>
                </a:cubicBezTo>
                <a:cubicBezTo>
                  <a:pt x="3428786" y="1667264"/>
                  <a:pt x="3407587" y="1621332"/>
                  <a:pt x="3440243" y="1686644"/>
                </a:cubicBezTo>
                <a:cubicBezTo>
                  <a:pt x="3442741" y="1704132"/>
                  <a:pt x="3444834" y="1721683"/>
                  <a:pt x="3447738" y="1739109"/>
                </a:cubicBezTo>
                <a:cubicBezTo>
                  <a:pt x="3449832" y="1751675"/>
                  <a:pt x="3449046" y="1765449"/>
                  <a:pt x="3455233" y="1776585"/>
                </a:cubicBezTo>
                <a:cubicBezTo>
                  <a:pt x="3462096" y="1788939"/>
                  <a:pt x="3474650" y="1797176"/>
                  <a:pt x="3485213" y="1806565"/>
                </a:cubicBezTo>
                <a:cubicBezTo>
                  <a:pt x="3497170" y="1817193"/>
                  <a:pt x="3510650" y="1826011"/>
                  <a:pt x="3522689" y="1836546"/>
                </a:cubicBezTo>
                <a:cubicBezTo>
                  <a:pt x="3530666" y="1843526"/>
                  <a:pt x="3536549" y="1852870"/>
                  <a:pt x="3545174" y="1859031"/>
                </a:cubicBezTo>
                <a:cubicBezTo>
                  <a:pt x="3554266" y="1865525"/>
                  <a:pt x="3565161" y="1869024"/>
                  <a:pt x="3575154" y="1874021"/>
                </a:cubicBezTo>
                <a:cubicBezTo>
                  <a:pt x="3577652" y="1881516"/>
                  <a:pt x="3577714" y="1890337"/>
                  <a:pt x="3582649" y="1896506"/>
                </a:cubicBezTo>
                <a:cubicBezTo>
                  <a:pt x="3588276" y="1903540"/>
                  <a:pt x="3597078" y="1907467"/>
                  <a:pt x="3605135" y="1911496"/>
                </a:cubicBezTo>
                <a:cubicBezTo>
                  <a:pt x="3667247" y="1942553"/>
                  <a:pt x="3619686" y="1914522"/>
                  <a:pt x="3665095" y="1933982"/>
                </a:cubicBezTo>
                <a:cubicBezTo>
                  <a:pt x="3675365" y="1938383"/>
                  <a:pt x="3685267" y="1943622"/>
                  <a:pt x="3695076" y="1948972"/>
                </a:cubicBezTo>
                <a:cubicBezTo>
                  <a:pt x="3754508" y="1981389"/>
                  <a:pt x="3779003" y="1996926"/>
                  <a:pt x="3837482" y="2046408"/>
                </a:cubicBezTo>
                <a:cubicBezTo>
                  <a:pt x="3869961" y="2073890"/>
                  <a:pt x="3903936" y="2099695"/>
                  <a:pt x="3934918" y="2128854"/>
                </a:cubicBezTo>
                <a:cubicBezTo>
                  <a:pt x="3946567" y="2139818"/>
                  <a:pt x="3954365" y="2154290"/>
                  <a:pt x="3964899" y="2166329"/>
                </a:cubicBezTo>
                <a:cubicBezTo>
                  <a:pt x="3971879" y="2174306"/>
                  <a:pt x="3980404" y="2180837"/>
                  <a:pt x="3987384" y="2188814"/>
                </a:cubicBezTo>
                <a:cubicBezTo>
                  <a:pt x="3997918" y="2200853"/>
                  <a:pt x="4006554" y="2214497"/>
                  <a:pt x="4017364" y="2226290"/>
                </a:cubicBezTo>
                <a:cubicBezTo>
                  <a:pt x="4034076" y="2244522"/>
                  <a:pt x="4069830" y="2278755"/>
                  <a:pt x="4069830" y="2278755"/>
                </a:cubicBezTo>
                <a:cubicBezTo>
                  <a:pt x="4077325" y="2293745"/>
                  <a:pt x="4083019" y="2309781"/>
                  <a:pt x="4092315" y="2323726"/>
                </a:cubicBezTo>
                <a:cubicBezTo>
                  <a:pt x="4113652" y="2355731"/>
                  <a:pt x="4116613" y="2343517"/>
                  <a:pt x="4152276" y="2353706"/>
                </a:cubicBezTo>
                <a:cubicBezTo>
                  <a:pt x="4175065" y="2360217"/>
                  <a:pt x="4197246" y="2368696"/>
                  <a:pt x="4219731" y="2376191"/>
                </a:cubicBezTo>
                <a:cubicBezTo>
                  <a:pt x="4237560" y="2402934"/>
                  <a:pt x="4246253" y="2417703"/>
                  <a:pt x="4272197" y="2443647"/>
                </a:cubicBezTo>
                <a:cubicBezTo>
                  <a:pt x="4281030" y="2452480"/>
                  <a:pt x="4290254" y="2462406"/>
                  <a:pt x="4302177" y="2466132"/>
                </a:cubicBezTo>
                <a:cubicBezTo>
                  <a:pt x="4353837" y="2482276"/>
                  <a:pt x="4454877" y="2485307"/>
                  <a:pt x="4504545" y="2488618"/>
                </a:cubicBezTo>
                <a:cubicBezTo>
                  <a:pt x="4525655" y="2493895"/>
                  <a:pt x="4546689" y="2496851"/>
                  <a:pt x="4564505" y="2511103"/>
                </a:cubicBezTo>
                <a:cubicBezTo>
                  <a:pt x="4623502" y="2558300"/>
                  <a:pt x="4593697" y="2543006"/>
                  <a:pt x="4631961" y="2586054"/>
                </a:cubicBezTo>
                <a:cubicBezTo>
                  <a:pt x="4643697" y="2599258"/>
                  <a:pt x="4659045" y="2609242"/>
                  <a:pt x="4669436" y="2623529"/>
                </a:cubicBezTo>
                <a:cubicBezTo>
                  <a:pt x="4679294" y="2637083"/>
                  <a:pt x="4683896" y="2653787"/>
                  <a:pt x="4691922" y="2668500"/>
                </a:cubicBezTo>
                <a:cubicBezTo>
                  <a:pt x="4714273" y="2709477"/>
                  <a:pt x="4708171" y="2699739"/>
                  <a:pt x="4736892" y="2728460"/>
                </a:cubicBezTo>
                <a:cubicBezTo>
                  <a:pt x="4741889" y="2738454"/>
                  <a:pt x="4747628" y="2748109"/>
                  <a:pt x="4751882" y="2758441"/>
                </a:cubicBezTo>
                <a:cubicBezTo>
                  <a:pt x="4765131" y="2790618"/>
                  <a:pt x="4789358" y="2855877"/>
                  <a:pt x="4789358" y="2855877"/>
                </a:cubicBezTo>
                <a:cubicBezTo>
                  <a:pt x="4791856" y="2870867"/>
                  <a:pt x="4793556" y="2886012"/>
                  <a:pt x="4796853" y="2900847"/>
                </a:cubicBezTo>
                <a:cubicBezTo>
                  <a:pt x="4798567" y="2908559"/>
                  <a:pt x="4802432" y="2915667"/>
                  <a:pt x="4804348" y="2923332"/>
                </a:cubicBezTo>
                <a:lnTo>
                  <a:pt x="4819338" y="2983293"/>
                </a:lnTo>
                <a:cubicBezTo>
                  <a:pt x="4811843" y="3008277"/>
                  <a:pt x="4801968" y="3032667"/>
                  <a:pt x="4796853" y="3058244"/>
                </a:cubicBezTo>
                <a:cubicBezTo>
                  <a:pt x="4791929" y="3082865"/>
                  <a:pt x="4797298" y="3109375"/>
                  <a:pt x="4789358" y="3133195"/>
                </a:cubicBezTo>
                <a:cubicBezTo>
                  <a:pt x="4781905" y="3155555"/>
                  <a:pt x="4761166" y="3171491"/>
                  <a:pt x="4751882" y="3193155"/>
                </a:cubicBezTo>
                <a:cubicBezTo>
                  <a:pt x="4725849" y="3253901"/>
                  <a:pt x="4745228" y="3235067"/>
                  <a:pt x="4706912" y="3260611"/>
                </a:cubicBezTo>
                <a:cubicBezTo>
                  <a:pt x="4694420" y="3278100"/>
                  <a:pt x="4682331" y="3295883"/>
                  <a:pt x="4669436" y="3313077"/>
                </a:cubicBezTo>
                <a:cubicBezTo>
                  <a:pt x="4616027" y="3384289"/>
                  <a:pt x="4658354" y="3322205"/>
                  <a:pt x="4624466" y="3373037"/>
                </a:cubicBezTo>
                <a:cubicBezTo>
                  <a:pt x="4609698" y="3417342"/>
                  <a:pt x="4625952" y="3374001"/>
                  <a:pt x="4594486" y="3432998"/>
                </a:cubicBezTo>
                <a:cubicBezTo>
                  <a:pt x="4541487" y="3532371"/>
                  <a:pt x="4578213" y="3479678"/>
                  <a:pt x="4534525" y="3537929"/>
                </a:cubicBezTo>
                <a:cubicBezTo>
                  <a:pt x="4511602" y="3606697"/>
                  <a:pt x="4549918" y="3499651"/>
                  <a:pt x="4504545" y="3590395"/>
                </a:cubicBezTo>
                <a:cubicBezTo>
                  <a:pt x="4445721" y="3708041"/>
                  <a:pt x="4530564" y="3574637"/>
                  <a:pt x="4467069" y="3665346"/>
                </a:cubicBezTo>
                <a:cubicBezTo>
                  <a:pt x="4456738" y="3680105"/>
                  <a:pt x="4449828" y="3697577"/>
                  <a:pt x="4437089" y="3710316"/>
                </a:cubicBezTo>
                <a:lnTo>
                  <a:pt x="4399613" y="3747791"/>
                </a:lnTo>
                <a:cubicBezTo>
                  <a:pt x="4397115" y="3755286"/>
                  <a:pt x="4395651" y="3763210"/>
                  <a:pt x="4392118" y="3770277"/>
                </a:cubicBezTo>
                <a:cubicBezTo>
                  <a:pt x="4388090" y="3778334"/>
                  <a:pt x="4382658" y="3785652"/>
                  <a:pt x="4377128" y="3792762"/>
                </a:cubicBezTo>
                <a:cubicBezTo>
                  <a:pt x="4344562" y="3834633"/>
                  <a:pt x="4343341" y="3834044"/>
                  <a:pt x="4309672" y="3867713"/>
                </a:cubicBezTo>
                <a:cubicBezTo>
                  <a:pt x="4275330" y="3987911"/>
                  <a:pt x="4313130" y="3875788"/>
                  <a:pt x="4279692" y="3942664"/>
                </a:cubicBezTo>
                <a:cubicBezTo>
                  <a:pt x="4271183" y="3959682"/>
                  <a:pt x="4264273" y="3977463"/>
                  <a:pt x="4257207" y="3995129"/>
                </a:cubicBezTo>
                <a:cubicBezTo>
                  <a:pt x="4254273" y="4002464"/>
                  <a:pt x="4253245" y="4010548"/>
                  <a:pt x="4249712" y="4017614"/>
                </a:cubicBezTo>
                <a:cubicBezTo>
                  <a:pt x="4240704" y="4035630"/>
                  <a:pt x="4227400" y="4051455"/>
                  <a:pt x="4219731" y="4070080"/>
                </a:cubicBezTo>
                <a:cubicBezTo>
                  <a:pt x="4209800" y="4094199"/>
                  <a:pt x="4209280" y="4121889"/>
                  <a:pt x="4197246" y="4145031"/>
                </a:cubicBezTo>
                <a:cubicBezTo>
                  <a:pt x="4176467" y="4184991"/>
                  <a:pt x="4140587" y="4216299"/>
                  <a:pt x="4122295" y="4257457"/>
                </a:cubicBezTo>
                <a:cubicBezTo>
                  <a:pt x="4102308" y="4302427"/>
                  <a:pt x="4082839" y="4347631"/>
                  <a:pt x="4062335" y="4392368"/>
                </a:cubicBezTo>
                <a:cubicBezTo>
                  <a:pt x="4055352" y="4407604"/>
                  <a:pt x="4046872" y="4422122"/>
                  <a:pt x="4039849" y="4437339"/>
                </a:cubicBezTo>
                <a:cubicBezTo>
                  <a:pt x="4031876" y="4454615"/>
                  <a:pt x="4024430" y="4472139"/>
                  <a:pt x="4017364" y="4489805"/>
                </a:cubicBezTo>
                <a:cubicBezTo>
                  <a:pt x="4014430" y="4497140"/>
                  <a:pt x="4013402" y="4505224"/>
                  <a:pt x="4009869" y="4512290"/>
                </a:cubicBezTo>
                <a:cubicBezTo>
                  <a:pt x="4003354" y="4525320"/>
                  <a:pt x="3994879" y="4537273"/>
                  <a:pt x="3987384" y="4549765"/>
                </a:cubicBezTo>
                <a:cubicBezTo>
                  <a:pt x="3989882" y="4632211"/>
                  <a:pt x="3994879" y="4714619"/>
                  <a:pt x="3994879" y="4797103"/>
                </a:cubicBezTo>
                <a:cubicBezTo>
                  <a:pt x="3994879" y="4805003"/>
                  <a:pt x="3987384" y="4811688"/>
                  <a:pt x="3987384" y="4819588"/>
                </a:cubicBezTo>
                <a:cubicBezTo>
                  <a:pt x="3987384" y="4842212"/>
                  <a:pt x="3992381" y="4864559"/>
                  <a:pt x="3994879" y="4887044"/>
                </a:cubicBezTo>
                <a:cubicBezTo>
                  <a:pt x="3972132" y="5012156"/>
                  <a:pt x="3985604" y="4925549"/>
                  <a:pt x="3972394" y="5044441"/>
                </a:cubicBezTo>
                <a:cubicBezTo>
                  <a:pt x="3970170" y="5064460"/>
                  <a:pt x="3971516" y="5085377"/>
                  <a:pt x="3964899" y="5104401"/>
                </a:cubicBezTo>
                <a:cubicBezTo>
                  <a:pt x="3951313" y="5143461"/>
                  <a:pt x="3925510" y="5177594"/>
                  <a:pt x="3912433" y="5216827"/>
                </a:cubicBezTo>
                <a:cubicBezTo>
                  <a:pt x="3907436" y="5231817"/>
                  <a:pt x="3907771" y="5249839"/>
                  <a:pt x="3897443" y="5261798"/>
                </a:cubicBezTo>
                <a:cubicBezTo>
                  <a:pt x="3859321" y="5305940"/>
                  <a:pt x="3816685" y="5346723"/>
                  <a:pt x="3770026" y="5381719"/>
                </a:cubicBezTo>
                <a:cubicBezTo>
                  <a:pt x="3760033" y="5389214"/>
                  <a:pt x="3751577" y="5399400"/>
                  <a:pt x="3740046" y="5404205"/>
                </a:cubicBezTo>
                <a:cubicBezTo>
                  <a:pt x="3721029" y="5412129"/>
                  <a:pt x="3699214" y="5411544"/>
                  <a:pt x="3680086" y="5419195"/>
                </a:cubicBezTo>
                <a:cubicBezTo>
                  <a:pt x="3641303" y="5434708"/>
                  <a:pt x="3618910" y="5444516"/>
                  <a:pt x="3575154" y="5456670"/>
                </a:cubicBezTo>
                <a:cubicBezTo>
                  <a:pt x="3552961" y="5462835"/>
                  <a:pt x="3530419" y="5467873"/>
                  <a:pt x="3507699" y="5471660"/>
                </a:cubicBezTo>
                <a:cubicBezTo>
                  <a:pt x="3454492" y="5480528"/>
                  <a:pt x="3356511" y="5484080"/>
                  <a:pt x="3312826" y="5486650"/>
                </a:cubicBezTo>
                <a:cubicBezTo>
                  <a:pt x="3287843" y="5499142"/>
                  <a:pt x="3259334" y="5506244"/>
                  <a:pt x="3237876" y="5524126"/>
                </a:cubicBezTo>
                <a:cubicBezTo>
                  <a:pt x="3185359" y="5567889"/>
                  <a:pt x="3196696" y="5561889"/>
                  <a:pt x="3132945" y="5599077"/>
                </a:cubicBezTo>
                <a:cubicBezTo>
                  <a:pt x="3039384" y="5653655"/>
                  <a:pt x="3153524" y="5585040"/>
                  <a:pt x="3080479" y="5621562"/>
                </a:cubicBezTo>
                <a:cubicBezTo>
                  <a:pt x="3057472" y="5633065"/>
                  <a:pt x="3035508" y="5646545"/>
                  <a:pt x="3013023" y="5659037"/>
                </a:cubicBezTo>
                <a:cubicBezTo>
                  <a:pt x="2980072" y="5708465"/>
                  <a:pt x="3019245" y="5659675"/>
                  <a:pt x="2930577" y="5704008"/>
                </a:cubicBezTo>
                <a:cubicBezTo>
                  <a:pt x="2921096" y="5708748"/>
                  <a:pt x="2916235" y="5719707"/>
                  <a:pt x="2908092" y="5726493"/>
                </a:cubicBezTo>
                <a:cubicBezTo>
                  <a:pt x="2901172" y="5732260"/>
                  <a:pt x="2893403" y="5736970"/>
                  <a:pt x="2885607" y="5741483"/>
                </a:cubicBezTo>
                <a:cubicBezTo>
                  <a:pt x="2782952" y="5800915"/>
                  <a:pt x="2800129" y="5791718"/>
                  <a:pt x="2735705" y="5823929"/>
                </a:cubicBezTo>
                <a:cubicBezTo>
                  <a:pt x="2725712" y="5833922"/>
                  <a:pt x="2715031" y="5843273"/>
                  <a:pt x="2705725" y="5853909"/>
                </a:cubicBezTo>
                <a:cubicBezTo>
                  <a:pt x="2697499" y="5863310"/>
                  <a:pt x="2693234" y="5876395"/>
                  <a:pt x="2683240" y="5883890"/>
                </a:cubicBezTo>
                <a:cubicBezTo>
                  <a:pt x="2672477" y="5891963"/>
                  <a:pt x="2658256" y="5893883"/>
                  <a:pt x="2645764" y="5898880"/>
                </a:cubicBezTo>
                <a:cubicBezTo>
                  <a:pt x="2627323" y="5917321"/>
                  <a:pt x="2616129" y="5932435"/>
                  <a:pt x="2593299" y="5943850"/>
                </a:cubicBezTo>
                <a:cubicBezTo>
                  <a:pt x="2586232" y="5947383"/>
                  <a:pt x="2578308" y="5948847"/>
                  <a:pt x="2570813" y="5951346"/>
                </a:cubicBezTo>
                <a:cubicBezTo>
                  <a:pt x="2551163" y="5970996"/>
                  <a:pt x="2535254" y="5988560"/>
                  <a:pt x="2510853" y="6003811"/>
                </a:cubicBezTo>
                <a:cubicBezTo>
                  <a:pt x="2484307" y="6020402"/>
                  <a:pt x="2454740" y="6031854"/>
                  <a:pt x="2428407" y="6048782"/>
                </a:cubicBezTo>
                <a:cubicBezTo>
                  <a:pt x="2419491" y="6054514"/>
                  <a:pt x="2414741" y="6065388"/>
                  <a:pt x="2405922" y="6071267"/>
                </a:cubicBezTo>
                <a:cubicBezTo>
                  <a:pt x="2399348" y="6075649"/>
                  <a:pt x="2391004" y="6076492"/>
                  <a:pt x="2383436" y="6078762"/>
                </a:cubicBezTo>
                <a:cubicBezTo>
                  <a:pt x="2320297" y="6097704"/>
                  <a:pt x="2342845" y="6092056"/>
                  <a:pt x="2278505" y="6101247"/>
                </a:cubicBezTo>
                <a:cubicBezTo>
                  <a:pt x="2263515" y="6106244"/>
                  <a:pt x="2249296" y="6115111"/>
                  <a:pt x="2233535" y="6116237"/>
                </a:cubicBezTo>
                <a:cubicBezTo>
                  <a:pt x="2213444" y="6117672"/>
                  <a:pt x="2193641" y="6110487"/>
                  <a:pt x="2173574" y="6108742"/>
                </a:cubicBezTo>
                <a:cubicBezTo>
                  <a:pt x="2136157" y="6105488"/>
                  <a:pt x="2098623" y="6103745"/>
                  <a:pt x="2061148" y="6101247"/>
                </a:cubicBezTo>
                <a:cubicBezTo>
                  <a:pt x="2048656" y="6098749"/>
                  <a:pt x="2036031" y="6096842"/>
                  <a:pt x="2023672" y="6093752"/>
                </a:cubicBezTo>
                <a:cubicBezTo>
                  <a:pt x="1954538" y="6076469"/>
                  <a:pt x="2034824" y="6064887"/>
                  <a:pt x="1873771" y="6048782"/>
                </a:cubicBezTo>
                <a:lnTo>
                  <a:pt x="1798820" y="6041287"/>
                </a:lnTo>
                <a:cubicBezTo>
                  <a:pt x="1748580" y="6024539"/>
                  <a:pt x="1745102" y="6021666"/>
                  <a:pt x="1686394" y="6011306"/>
                </a:cubicBezTo>
                <a:cubicBezTo>
                  <a:pt x="1666558" y="6007806"/>
                  <a:pt x="1646373" y="6006660"/>
                  <a:pt x="1626433" y="6003811"/>
                </a:cubicBezTo>
                <a:cubicBezTo>
                  <a:pt x="1611389" y="6001662"/>
                  <a:pt x="1596365" y="5999296"/>
                  <a:pt x="1581463" y="5996316"/>
                </a:cubicBezTo>
                <a:cubicBezTo>
                  <a:pt x="1571362" y="5994296"/>
                  <a:pt x="1561680" y="5990278"/>
                  <a:pt x="1551482" y="5988821"/>
                </a:cubicBezTo>
                <a:cubicBezTo>
                  <a:pt x="1526626" y="5985270"/>
                  <a:pt x="1501515" y="5983824"/>
                  <a:pt x="1476531" y="5981326"/>
                </a:cubicBezTo>
                <a:cubicBezTo>
                  <a:pt x="1464039" y="5976329"/>
                  <a:pt x="1451304" y="5971903"/>
                  <a:pt x="1439056" y="5966336"/>
                </a:cubicBezTo>
                <a:cubicBezTo>
                  <a:pt x="1423799" y="5959401"/>
                  <a:pt x="1409706" y="5949924"/>
                  <a:pt x="1394086" y="5943850"/>
                </a:cubicBezTo>
                <a:cubicBezTo>
                  <a:pt x="1364633" y="5932396"/>
                  <a:pt x="1334125" y="5923863"/>
                  <a:pt x="1304145" y="5913870"/>
                </a:cubicBezTo>
                <a:cubicBezTo>
                  <a:pt x="1296650" y="5911372"/>
                  <a:pt x="1288434" y="5910440"/>
                  <a:pt x="1281659" y="5906375"/>
                </a:cubicBezTo>
                <a:cubicBezTo>
                  <a:pt x="1269167" y="5898880"/>
                  <a:pt x="1256305" y="5891971"/>
                  <a:pt x="1244184" y="5883890"/>
                </a:cubicBezTo>
                <a:cubicBezTo>
                  <a:pt x="1226302" y="5871968"/>
                  <a:pt x="1210641" y="5856603"/>
                  <a:pt x="1191718" y="5846414"/>
                </a:cubicBezTo>
                <a:cubicBezTo>
                  <a:pt x="1052572" y="5771489"/>
                  <a:pt x="1208712" y="5872733"/>
                  <a:pt x="1124263" y="5816434"/>
                </a:cubicBezTo>
                <a:cubicBezTo>
                  <a:pt x="1119266" y="5806441"/>
                  <a:pt x="1113195" y="5796916"/>
                  <a:pt x="1109272" y="5786454"/>
                </a:cubicBezTo>
                <a:cubicBezTo>
                  <a:pt x="1100647" y="5763455"/>
                  <a:pt x="1106569" y="5751297"/>
                  <a:pt x="1086787" y="5733988"/>
                </a:cubicBezTo>
                <a:cubicBezTo>
                  <a:pt x="1073229" y="5722125"/>
                  <a:pt x="1052627" y="5718421"/>
                  <a:pt x="1041817" y="5704008"/>
                </a:cubicBezTo>
                <a:cubicBezTo>
                  <a:pt x="1012971" y="5665547"/>
                  <a:pt x="1028164" y="5682860"/>
                  <a:pt x="996846" y="5651542"/>
                </a:cubicBezTo>
                <a:cubicBezTo>
                  <a:pt x="981066" y="5604202"/>
                  <a:pt x="979358" y="5630307"/>
                  <a:pt x="974361" y="5599077"/>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Vrije vorm 6"/>
          <p:cNvSpPr/>
          <p:nvPr/>
        </p:nvSpPr>
        <p:spPr>
          <a:xfrm>
            <a:off x="0" y="2196359"/>
            <a:ext cx="9144000" cy="216024"/>
          </a:xfrm>
          <a:custGeom>
            <a:avLst/>
            <a:gdLst>
              <a:gd name="connsiteX0" fmla="*/ 0 w 8746760"/>
              <a:gd name="connsiteY0" fmla="*/ 37476 h 154458"/>
              <a:gd name="connsiteX1" fmla="*/ 209862 w 8746760"/>
              <a:gd name="connsiteY1" fmla="*/ 59961 h 154458"/>
              <a:gd name="connsiteX2" fmla="*/ 434714 w 8746760"/>
              <a:gd name="connsiteY2" fmla="*/ 44971 h 154458"/>
              <a:gd name="connsiteX3" fmla="*/ 584616 w 8746760"/>
              <a:gd name="connsiteY3" fmla="*/ 14990 h 154458"/>
              <a:gd name="connsiteX4" fmla="*/ 622091 w 8746760"/>
              <a:gd name="connsiteY4" fmla="*/ 7495 h 154458"/>
              <a:gd name="connsiteX5" fmla="*/ 674557 w 8746760"/>
              <a:gd name="connsiteY5" fmla="*/ 14990 h 154458"/>
              <a:gd name="connsiteX6" fmla="*/ 734518 w 8746760"/>
              <a:gd name="connsiteY6" fmla="*/ 0 h 154458"/>
              <a:gd name="connsiteX7" fmla="*/ 899409 w 8746760"/>
              <a:gd name="connsiteY7" fmla="*/ 7495 h 154458"/>
              <a:gd name="connsiteX8" fmla="*/ 951875 w 8746760"/>
              <a:gd name="connsiteY8" fmla="*/ 14990 h 154458"/>
              <a:gd name="connsiteX9" fmla="*/ 1026826 w 8746760"/>
              <a:gd name="connsiteY9" fmla="*/ 22485 h 154458"/>
              <a:gd name="connsiteX10" fmla="*/ 1116767 w 8746760"/>
              <a:gd name="connsiteY10" fmla="*/ 52466 h 154458"/>
              <a:gd name="connsiteX11" fmla="*/ 1154242 w 8746760"/>
              <a:gd name="connsiteY11" fmla="*/ 74951 h 154458"/>
              <a:gd name="connsiteX12" fmla="*/ 1184223 w 8746760"/>
              <a:gd name="connsiteY12" fmla="*/ 82446 h 154458"/>
              <a:gd name="connsiteX13" fmla="*/ 1281659 w 8746760"/>
              <a:gd name="connsiteY13" fmla="*/ 67456 h 154458"/>
              <a:gd name="connsiteX14" fmla="*/ 1334124 w 8746760"/>
              <a:gd name="connsiteY14" fmla="*/ 74951 h 154458"/>
              <a:gd name="connsiteX15" fmla="*/ 1416570 w 8746760"/>
              <a:gd name="connsiteY15" fmla="*/ 59961 h 154458"/>
              <a:gd name="connsiteX16" fmla="*/ 1514006 w 8746760"/>
              <a:gd name="connsiteY16" fmla="*/ 74951 h 154458"/>
              <a:gd name="connsiteX17" fmla="*/ 1566472 w 8746760"/>
              <a:gd name="connsiteY17" fmla="*/ 67456 h 154458"/>
              <a:gd name="connsiteX18" fmla="*/ 1746354 w 8746760"/>
              <a:gd name="connsiteY18" fmla="*/ 44971 h 154458"/>
              <a:gd name="connsiteX19" fmla="*/ 1783829 w 8746760"/>
              <a:gd name="connsiteY19" fmla="*/ 52466 h 154458"/>
              <a:gd name="connsiteX20" fmla="*/ 1843790 w 8746760"/>
              <a:gd name="connsiteY20" fmla="*/ 59961 h 154458"/>
              <a:gd name="connsiteX21" fmla="*/ 1963711 w 8746760"/>
              <a:gd name="connsiteY21" fmla="*/ 67456 h 154458"/>
              <a:gd name="connsiteX22" fmla="*/ 2016177 w 8746760"/>
              <a:gd name="connsiteY22" fmla="*/ 74951 h 154458"/>
              <a:gd name="connsiteX23" fmla="*/ 2038662 w 8746760"/>
              <a:gd name="connsiteY23" fmla="*/ 67456 h 154458"/>
              <a:gd name="connsiteX24" fmla="*/ 2128603 w 8746760"/>
              <a:gd name="connsiteY24" fmla="*/ 74951 h 154458"/>
              <a:gd name="connsiteX25" fmla="*/ 2211049 w 8746760"/>
              <a:gd name="connsiteY25" fmla="*/ 74951 h 154458"/>
              <a:gd name="connsiteX26" fmla="*/ 2286000 w 8746760"/>
              <a:gd name="connsiteY26" fmla="*/ 67456 h 154458"/>
              <a:gd name="connsiteX27" fmla="*/ 2398426 w 8746760"/>
              <a:gd name="connsiteY27" fmla="*/ 52466 h 154458"/>
              <a:gd name="connsiteX28" fmla="*/ 2533337 w 8746760"/>
              <a:gd name="connsiteY28" fmla="*/ 22485 h 154458"/>
              <a:gd name="connsiteX29" fmla="*/ 2593298 w 8746760"/>
              <a:gd name="connsiteY29" fmla="*/ 29980 h 154458"/>
              <a:gd name="connsiteX30" fmla="*/ 2713219 w 8746760"/>
              <a:gd name="connsiteY30" fmla="*/ 44971 h 154458"/>
              <a:gd name="connsiteX31" fmla="*/ 2773180 w 8746760"/>
              <a:gd name="connsiteY31" fmla="*/ 37476 h 154458"/>
              <a:gd name="connsiteX32" fmla="*/ 2795665 w 8746760"/>
              <a:gd name="connsiteY32" fmla="*/ 29980 h 154458"/>
              <a:gd name="connsiteX33" fmla="*/ 2953062 w 8746760"/>
              <a:gd name="connsiteY33" fmla="*/ 37476 h 154458"/>
              <a:gd name="connsiteX34" fmla="*/ 3013023 w 8746760"/>
              <a:gd name="connsiteY34" fmla="*/ 29980 h 154458"/>
              <a:gd name="connsiteX35" fmla="*/ 3102964 w 8746760"/>
              <a:gd name="connsiteY35" fmla="*/ 59961 h 154458"/>
              <a:gd name="connsiteX36" fmla="*/ 3170419 w 8746760"/>
              <a:gd name="connsiteY36" fmla="*/ 74951 h 154458"/>
              <a:gd name="connsiteX37" fmla="*/ 3282846 w 8746760"/>
              <a:gd name="connsiteY37" fmla="*/ 89941 h 154458"/>
              <a:gd name="connsiteX38" fmla="*/ 3320321 w 8746760"/>
              <a:gd name="connsiteY38" fmla="*/ 97436 h 154458"/>
              <a:gd name="connsiteX39" fmla="*/ 3417757 w 8746760"/>
              <a:gd name="connsiteY39" fmla="*/ 89941 h 154458"/>
              <a:gd name="connsiteX40" fmla="*/ 3470223 w 8746760"/>
              <a:gd name="connsiteY40" fmla="*/ 82446 h 154458"/>
              <a:gd name="connsiteX41" fmla="*/ 3537678 w 8746760"/>
              <a:gd name="connsiteY41" fmla="*/ 89941 h 154458"/>
              <a:gd name="connsiteX42" fmla="*/ 3740046 w 8746760"/>
              <a:gd name="connsiteY42" fmla="*/ 97436 h 154458"/>
              <a:gd name="connsiteX43" fmla="*/ 3792511 w 8746760"/>
              <a:gd name="connsiteY43" fmla="*/ 104931 h 154458"/>
              <a:gd name="connsiteX44" fmla="*/ 3912432 w 8746760"/>
              <a:gd name="connsiteY44" fmla="*/ 89941 h 154458"/>
              <a:gd name="connsiteX45" fmla="*/ 3987383 w 8746760"/>
              <a:gd name="connsiteY45" fmla="*/ 97436 h 154458"/>
              <a:gd name="connsiteX46" fmla="*/ 4174760 w 8746760"/>
              <a:gd name="connsiteY46" fmla="*/ 112426 h 154458"/>
              <a:gd name="connsiteX47" fmla="*/ 4594485 w 8746760"/>
              <a:gd name="connsiteY47" fmla="*/ 89941 h 154458"/>
              <a:gd name="connsiteX48" fmla="*/ 4669436 w 8746760"/>
              <a:gd name="connsiteY48" fmla="*/ 97436 h 154458"/>
              <a:gd name="connsiteX49" fmla="*/ 4766872 w 8746760"/>
              <a:gd name="connsiteY49" fmla="*/ 82446 h 154458"/>
              <a:gd name="connsiteX50" fmla="*/ 4811842 w 8746760"/>
              <a:gd name="connsiteY50" fmla="*/ 74951 h 154458"/>
              <a:gd name="connsiteX51" fmla="*/ 4924268 w 8746760"/>
              <a:gd name="connsiteY51" fmla="*/ 59961 h 154458"/>
              <a:gd name="connsiteX52" fmla="*/ 4961744 w 8746760"/>
              <a:gd name="connsiteY52" fmla="*/ 52466 h 154458"/>
              <a:gd name="connsiteX53" fmla="*/ 5216577 w 8746760"/>
              <a:gd name="connsiteY53" fmla="*/ 44971 h 154458"/>
              <a:gd name="connsiteX54" fmla="*/ 5636301 w 8746760"/>
              <a:gd name="connsiteY54" fmla="*/ 59961 h 154458"/>
              <a:gd name="connsiteX55" fmla="*/ 5838668 w 8746760"/>
              <a:gd name="connsiteY55" fmla="*/ 74951 h 154458"/>
              <a:gd name="connsiteX56" fmla="*/ 5966085 w 8746760"/>
              <a:gd name="connsiteY56" fmla="*/ 67456 h 154458"/>
              <a:gd name="connsiteX57" fmla="*/ 6056026 w 8746760"/>
              <a:gd name="connsiteY57" fmla="*/ 82446 h 154458"/>
              <a:gd name="connsiteX58" fmla="*/ 6325849 w 8746760"/>
              <a:gd name="connsiteY58" fmla="*/ 97436 h 154458"/>
              <a:gd name="connsiteX59" fmla="*/ 6415790 w 8746760"/>
              <a:gd name="connsiteY59" fmla="*/ 112426 h 154458"/>
              <a:gd name="connsiteX60" fmla="*/ 6775554 w 8746760"/>
              <a:gd name="connsiteY60" fmla="*/ 127417 h 154458"/>
              <a:gd name="connsiteX61" fmla="*/ 6917960 w 8746760"/>
              <a:gd name="connsiteY61" fmla="*/ 119921 h 154458"/>
              <a:gd name="connsiteX62" fmla="*/ 7060367 w 8746760"/>
              <a:gd name="connsiteY62" fmla="*/ 134912 h 154458"/>
              <a:gd name="connsiteX63" fmla="*/ 7180288 w 8746760"/>
              <a:gd name="connsiteY63" fmla="*/ 119921 h 154458"/>
              <a:gd name="connsiteX64" fmla="*/ 7315200 w 8746760"/>
              <a:gd name="connsiteY64" fmla="*/ 149902 h 154458"/>
              <a:gd name="connsiteX65" fmla="*/ 7525062 w 8746760"/>
              <a:gd name="connsiteY65" fmla="*/ 142407 h 154458"/>
              <a:gd name="connsiteX66" fmla="*/ 7562537 w 8746760"/>
              <a:gd name="connsiteY66" fmla="*/ 134912 h 154458"/>
              <a:gd name="connsiteX67" fmla="*/ 7689954 w 8746760"/>
              <a:gd name="connsiteY67" fmla="*/ 127417 h 154458"/>
              <a:gd name="connsiteX68" fmla="*/ 7794885 w 8746760"/>
              <a:gd name="connsiteY68" fmla="*/ 112426 h 154458"/>
              <a:gd name="connsiteX69" fmla="*/ 7922301 w 8746760"/>
              <a:gd name="connsiteY69" fmla="*/ 89941 h 154458"/>
              <a:gd name="connsiteX70" fmla="*/ 8169639 w 8746760"/>
              <a:gd name="connsiteY70" fmla="*/ 59961 h 154458"/>
              <a:gd name="connsiteX71" fmla="*/ 8544393 w 8746760"/>
              <a:gd name="connsiteY71" fmla="*/ 67456 h 154458"/>
              <a:gd name="connsiteX72" fmla="*/ 8746760 w 8746760"/>
              <a:gd name="connsiteY72" fmla="*/ 74951 h 15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746760" h="154458">
                <a:moveTo>
                  <a:pt x="0" y="37476"/>
                </a:moveTo>
                <a:cubicBezTo>
                  <a:pt x="86153" y="71937"/>
                  <a:pt x="44232" y="59961"/>
                  <a:pt x="209862" y="59961"/>
                </a:cubicBezTo>
                <a:cubicBezTo>
                  <a:pt x="264845" y="59961"/>
                  <a:pt x="373341" y="50085"/>
                  <a:pt x="434714" y="44971"/>
                </a:cubicBezTo>
                <a:lnTo>
                  <a:pt x="584616" y="14990"/>
                </a:lnTo>
                <a:lnTo>
                  <a:pt x="622091" y="7495"/>
                </a:lnTo>
                <a:cubicBezTo>
                  <a:pt x="639580" y="9993"/>
                  <a:pt x="656930" y="16165"/>
                  <a:pt x="674557" y="14990"/>
                </a:cubicBezTo>
                <a:cubicBezTo>
                  <a:pt x="695113" y="13620"/>
                  <a:pt x="734518" y="0"/>
                  <a:pt x="734518" y="0"/>
                </a:cubicBezTo>
                <a:cubicBezTo>
                  <a:pt x="789482" y="2498"/>
                  <a:pt x="844519" y="3710"/>
                  <a:pt x="899409" y="7495"/>
                </a:cubicBezTo>
                <a:cubicBezTo>
                  <a:pt x="917033" y="8710"/>
                  <a:pt x="934330" y="12926"/>
                  <a:pt x="951875" y="14990"/>
                </a:cubicBezTo>
                <a:cubicBezTo>
                  <a:pt x="976811" y="17924"/>
                  <a:pt x="1001842" y="19987"/>
                  <a:pt x="1026826" y="22485"/>
                </a:cubicBezTo>
                <a:cubicBezTo>
                  <a:pt x="1118842" y="77697"/>
                  <a:pt x="1002109" y="14247"/>
                  <a:pt x="1116767" y="52466"/>
                </a:cubicBezTo>
                <a:cubicBezTo>
                  <a:pt x="1130587" y="57073"/>
                  <a:pt x="1140930" y="69035"/>
                  <a:pt x="1154242" y="74951"/>
                </a:cubicBezTo>
                <a:cubicBezTo>
                  <a:pt x="1163655" y="79135"/>
                  <a:pt x="1174229" y="79948"/>
                  <a:pt x="1184223" y="82446"/>
                </a:cubicBezTo>
                <a:cubicBezTo>
                  <a:pt x="1216702" y="77449"/>
                  <a:pt x="1248839" y="69097"/>
                  <a:pt x="1281659" y="67456"/>
                </a:cubicBezTo>
                <a:cubicBezTo>
                  <a:pt x="1299303" y="66574"/>
                  <a:pt x="1316485" y="75931"/>
                  <a:pt x="1334124" y="74951"/>
                </a:cubicBezTo>
                <a:cubicBezTo>
                  <a:pt x="1362014" y="73402"/>
                  <a:pt x="1389088" y="64958"/>
                  <a:pt x="1416570" y="59961"/>
                </a:cubicBezTo>
                <a:cubicBezTo>
                  <a:pt x="1429187" y="62064"/>
                  <a:pt x="1504363" y="74951"/>
                  <a:pt x="1514006" y="74951"/>
                </a:cubicBezTo>
                <a:cubicBezTo>
                  <a:pt x="1531672" y="74951"/>
                  <a:pt x="1548983" y="69954"/>
                  <a:pt x="1566472" y="67456"/>
                </a:cubicBezTo>
                <a:cubicBezTo>
                  <a:pt x="1634186" y="44885"/>
                  <a:pt x="1612912" y="50103"/>
                  <a:pt x="1746354" y="44971"/>
                </a:cubicBezTo>
                <a:cubicBezTo>
                  <a:pt x="1759084" y="44481"/>
                  <a:pt x="1771238" y="50529"/>
                  <a:pt x="1783829" y="52466"/>
                </a:cubicBezTo>
                <a:cubicBezTo>
                  <a:pt x="1803737" y="55529"/>
                  <a:pt x="1823717" y="58288"/>
                  <a:pt x="1843790" y="59961"/>
                </a:cubicBezTo>
                <a:cubicBezTo>
                  <a:pt x="1883703" y="63287"/>
                  <a:pt x="1923737" y="64958"/>
                  <a:pt x="1963711" y="67456"/>
                </a:cubicBezTo>
                <a:cubicBezTo>
                  <a:pt x="1981200" y="69954"/>
                  <a:pt x="1998511" y="74951"/>
                  <a:pt x="2016177" y="74951"/>
                </a:cubicBezTo>
                <a:cubicBezTo>
                  <a:pt x="2024077" y="74951"/>
                  <a:pt x="2030762" y="67456"/>
                  <a:pt x="2038662" y="67456"/>
                </a:cubicBezTo>
                <a:cubicBezTo>
                  <a:pt x="2068746" y="67456"/>
                  <a:pt x="2098623" y="72453"/>
                  <a:pt x="2128603" y="74951"/>
                </a:cubicBezTo>
                <a:cubicBezTo>
                  <a:pt x="2261114" y="52866"/>
                  <a:pt x="2095820" y="74951"/>
                  <a:pt x="2211049" y="74951"/>
                </a:cubicBezTo>
                <a:cubicBezTo>
                  <a:pt x="2236157" y="74951"/>
                  <a:pt x="2261030" y="70084"/>
                  <a:pt x="2286000" y="67456"/>
                </a:cubicBezTo>
                <a:cubicBezTo>
                  <a:pt x="2360695" y="59593"/>
                  <a:pt x="2336422" y="62800"/>
                  <a:pt x="2398426" y="52466"/>
                </a:cubicBezTo>
                <a:cubicBezTo>
                  <a:pt x="2487344" y="22826"/>
                  <a:pt x="2442325" y="32597"/>
                  <a:pt x="2533337" y="22485"/>
                </a:cubicBezTo>
                <a:cubicBezTo>
                  <a:pt x="2553324" y="24983"/>
                  <a:pt x="2573255" y="27976"/>
                  <a:pt x="2593298" y="29980"/>
                </a:cubicBezTo>
                <a:cubicBezTo>
                  <a:pt x="2704635" y="41114"/>
                  <a:pt x="2650242" y="29227"/>
                  <a:pt x="2713219" y="44971"/>
                </a:cubicBezTo>
                <a:cubicBezTo>
                  <a:pt x="2733206" y="42473"/>
                  <a:pt x="2753362" y="41079"/>
                  <a:pt x="2773180" y="37476"/>
                </a:cubicBezTo>
                <a:cubicBezTo>
                  <a:pt x="2780953" y="36063"/>
                  <a:pt x="2787764" y="29980"/>
                  <a:pt x="2795665" y="29980"/>
                </a:cubicBezTo>
                <a:cubicBezTo>
                  <a:pt x="2848190" y="29980"/>
                  <a:pt x="2900596" y="34977"/>
                  <a:pt x="2953062" y="37476"/>
                </a:cubicBezTo>
                <a:cubicBezTo>
                  <a:pt x="2973049" y="34977"/>
                  <a:pt x="2992925" y="28640"/>
                  <a:pt x="3013023" y="29980"/>
                </a:cubicBezTo>
                <a:cubicBezTo>
                  <a:pt x="3051358" y="32536"/>
                  <a:pt x="3068623" y="50149"/>
                  <a:pt x="3102964" y="59961"/>
                </a:cubicBezTo>
                <a:cubicBezTo>
                  <a:pt x="3125111" y="66289"/>
                  <a:pt x="3147833" y="70434"/>
                  <a:pt x="3170419" y="74951"/>
                </a:cubicBezTo>
                <a:cubicBezTo>
                  <a:pt x="3229263" y="86720"/>
                  <a:pt x="3212854" y="79942"/>
                  <a:pt x="3282846" y="89941"/>
                </a:cubicBezTo>
                <a:cubicBezTo>
                  <a:pt x="3295457" y="91743"/>
                  <a:pt x="3307829" y="94938"/>
                  <a:pt x="3320321" y="97436"/>
                </a:cubicBezTo>
                <a:cubicBezTo>
                  <a:pt x="3352800" y="94938"/>
                  <a:pt x="3385344" y="93182"/>
                  <a:pt x="3417757" y="89941"/>
                </a:cubicBezTo>
                <a:cubicBezTo>
                  <a:pt x="3435336" y="88183"/>
                  <a:pt x="3452557" y="82446"/>
                  <a:pt x="3470223" y="82446"/>
                </a:cubicBezTo>
                <a:cubicBezTo>
                  <a:pt x="3492846" y="82446"/>
                  <a:pt x="3515089" y="88686"/>
                  <a:pt x="3537678" y="89941"/>
                </a:cubicBezTo>
                <a:cubicBezTo>
                  <a:pt x="3605076" y="93685"/>
                  <a:pt x="3672590" y="94938"/>
                  <a:pt x="3740046" y="97436"/>
                </a:cubicBezTo>
                <a:cubicBezTo>
                  <a:pt x="3757534" y="99934"/>
                  <a:pt x="3774845" y="104931"/>
                  <a:pt x="3792511" y="104931"/>
                </a:cubicBezTo>
                <a:cubicBezTo>
                  <a:pt x="3811404" y="104931"/>
                  <a:pt x="3889202" y="93260"/>
                  <a:pt x="3912432" y="89941"/>
                </a:cubicBezTo>
                <a:lnTo>
                  <a:pt x="3987383" y="97436"/>
                </a:lnTo>
                <a:lnTo>
                  <a:pt x="4174760" y="112426"/>
                </a:lnTo>
                <a:cubicBezTo>
                  <a:pt x="4300600" y="103748"/>
                  <a:pt x="4467198" y="89941"/>
                  <a:pt x="4594485" y="89941"/>
                </a:cubicBezTo>
                <a:cubicBezTo>
                  <a:pt x="4619593" y="89941"/>
                  <a:pt x="4644452" y="94938"/>
                  <a:pt x="4669436" y="97436"/>
                </a:cubicBezTo>
                <a:cubicBezTo>
                  <a:pt x="4728102" y="82769"/>
                  <a:pt x="4674379" y="94778"/>
                  <a:pt x="4766872" y="82446"/>
                </a:cubicBezTo>
                <a:cubicBezTo>
                  <a:pt x="4781935" y="80438"/>
                  <a:pt x="4796798" y="77100"/>
                  <a:pt x="4811842" y="74951"/>
                </a:cubicBezTo>
                <a:cubicBezTo>
                  <a:pt x="4864903" y="67371"/>
                  <a:pt x="4873289" y="68457"/>
                  <a:pt x="4924268" y="59961"/>
                </a:cubicBezTo>
                <a:cubicBezTo>
                  <a:pt x="4936834" y="57867"/>
                  <a:pt x="4949021" y="53118"/>
                  <a:pt x="4961744" y="52466"/>
                </a:cubicBezTo>
                <a:cubicBezTo>
                  <a:pt x="5046614" y="48114"/>
                  <a:pt x="5131633" y="47469"/>
                  <a:pt x="5216577" y="44971"/>
                </a:cubicBezTo>
                <a:cubicBezTo>
                  <a:pt x="5748527" y="56792"/>
                  <a:pt x="5400862" y="41374"/>
                  <a:pt x="5636301" y="59961"/>
                </a:cubicBezTo>
                <a:lnTo>
                  <a:pt x="5838668" y="74951"/>
                </a:lnTo>
                <a:cubicBezTo>
                  <a:pt x="5881140" y="72453"/>
                  <a:pt x="5923565" y="65990"/>
                  <a:pt x="5966085" y="67456"/>
                </a:cubicBezTo>
                <a:cubicBezTo>
                  <a:pt x="5996461" y="68503"/>
                  <a:pt x="6025818" y="79090"/>
                  <a:pt x="6056026" y="82446"/>
                </a:cubicBezTo>
                <a:cubicBezTo>
                  <a:pt x="6105477" y="87940"/>
                  <a:pt x="6292299" y="95838"/>
                  <a:pt x="6325849" y="97436"/>
                </a:cubicBezTo>
                <a:cubicBezTo>
                  <a:pt x="6355829" y="102433"/>
                  <a:pt x="6385631" y="108656"/>
                  <a:pt x="6415790" y="112426"/>
                </a:cubicBezTo>
                <a:cubicBezTo>
                  <a:pt x="6518419" y="125254"/>
                  <a:pt x="6705880" y="125481"/>
                  <a:pt x="6775554" y="127417"/>
                </a:cubicBezTo>
                <a:cubicBezTo>
                  <a:pt x="6823023" y="124918"/>
                  <a:pt x="6870442" y="118671"/>
                  <a:pt x="6917960" y="119921"/>
                </a:cubicBezTo>
                <a:cubicBezTo>
                  <a:pt x="6965675" y="121177"/>
                  <a:pt x="7012666" y="133208"/>
                  <a:pt x="7060367" y="134912"/>
                </a:cubicBezTo>
                <a:cubicBezTo>
                  <a:pt x="7075488" y="135452"/>
                  <a:pt x="7160003" y="122819"/>
                  <a:pt x="7180288" y="119921"/>
                </a:cubicBezTo>
                <a:cubicBezTo>
                  <a:pt x="7225259" y="129915"/>
                  <a:pt x="7269230" y="146904"/>
                  <a:pt x="7315200" y="149902"/>
                </a:cubicBezTo>
                <a:cubicBezTo>
                  <a:pt x="7385050" y="154458"/>
                  <a:pt x="7455192" y="146642"/>
                  <a:pt x="7525062" y="142407"/>
                </a:cubicBezTo>
                <a:cubicBezTo>
                  <a:pt x="7537778" y="141636"/>
                  <a:pt x="7549850" y="136065"/>
                  <a:pt x="7562537" y="134912"/>
                </a:cubicBezTo>
                <a:cubicBezTo>
                  <a:pt x="7604908" y="131060"/>
                  <a:pt x="7647482" y="129915"/>
                  <a:pt x="7689954" y="127417"/>
                </a:cubicBezTo>
                <a:lnTo>
                  <a:pt x="7794885" y="112426"/>
                </a:lnTo>
                <a:cubicBezTo>
                  <a:pt x="7837463" y="105558"/>
                  <a:pt x="7879486" y="95131"/>
                  <a:pt x="7922301" y="89941"/>
                </a:cubicBezTo>
                <a:lnTo>
                  <a:pt x="8169639" y="59961"/>
                </a:lnTo>
                <a:cubicBezTo>
                  <a:pt x="8568399" y="90635"/>
                  <a:pt x="8166724" y="67456"/>
                  <a:pt x="8544393" y="67456"/>
                </a:cubicBezTo>
                <a:cubicBezTo>
                  <a:pt x="8611895" y="67456"/>
                  <a:pt x="8679258" y="74951"/>
                  <a:pt x="8746760" y="74951"/>
                </a:cubicBezTo>
              </a:path>
            </a:pathLst>
          </a:custGeom>
          <a:solidFill>
            <a:srgbClr val="0070C0"/>
          </a:solidFill>
          <a:ln>
            <a:solidFill>
              <a:srgbClr val="0070C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9" name="Tekstvak 8"/>
          <p:cNvSpPr txBox="1"/>
          <p:nvPr/>
        </p:nvSpPr>
        <p:spPr>
          <a:xfrm>
            <a:off x="3779912" y="2619114"/>
            <a:ext cx="1512168" cy="369332"/>
          </a:xfrm>
          <a:prstGeom prst="rect">
            <a:avLst/>
          </a:prstGeom>
          <a:noFill/>
        </p:spPr>
        <p:txBody>
          <a:bodyPr wrap="square" rtlCol="0">
            <a:spAutoFit/>
          </a:bodyPr>
          <a:lstStyle/>
          <a:p>
            <a:r>
              <a:rPr lang="nl-BE" smtClean="0"/>
              <a:t>competentie</a:t>
            </a:r>
            <a:endParaRPr lang="nl-BE"/>
          </a:p>
        </p:txBody>
      </p:sp>
      <p:sp>
        <p:nvSpPr>
          <p:cNvPr id="10" name="Tekstvak 9"/>
          <p:cNvSpPr txBox="1"/>
          <p:nvPr/>
        </p:nvSpPr>
        <p:spPr>
          <a:xfrm>
            <a:off x="3923928" y="1907508"/>
            <a:ext cx="1368152" cy="338554"/>
          </a:xfrm>
          <a:prstGeom prst="rect">
            <a:avLst/>
          </a:prstGeom>
          <a:noFill/>
        </p:spPr>
        <p:txBody>
          <a:bodyPr wrap="square" rtlCol="0">
            <a:spAutoFit/>
          </a:bodyPr>
          <a:lstStyle/>
          <a:p>
            <a:r>
              <a:rPr lang="nl-BE" sz="1600" smtClean="0"/>
              <a:t>vaardigheid</a:t>
            </a:r>
            <a:endParaRPr lang="nl-BE" sz="1600"/>
          </a:p>
        </p:txBody>
      </p:sp>
      <p:sp>
        <p:nvSpPr>
          <p:cNvPr id="11" name="Tekstvak 10"/>
          <p:cNvSpPr txBox="1"/>
          <p:nvPr/>
        </p:nvSpPr>
        <p:spPr>
          <a:xfrm>
            <a:off x="4211960" y="1619476"/>
            <a:ext cx="936104" cy="338554"/>
          </a:xfrm>
          <a:prstGeom prst="rect">
            <a:avLst/>
          </a:prstGeom>
          <a:noFill/>
        </p:spPr>
        <p:txBody>
          <a:bodyPr wrap="square" rtlCol="0">
            <a:spAutoFit/>
          </a:bodyPr>
          <a:lstStyle/>
          <a:p>
            <a:r>
              <a:rPr lang="nl-BE" sz="1600" smtClean="0"/>
              <a:t>gedrag</a:t>
            </a:r>
            <a:endParaRPr lang="nl-BE" sz="1600"/>
          </a:p>
        </p:txBody>
      </p:sp>
      <p:sp>
        <p:nvSpPr>
          <p:cNvPr id="12" name="Tekstvak 11"/>
          <p:cNvSpPr txBox="1"/>
          <p:nvPr/>
        </p:nvSpPr>
        <p:spPr>
          <a:xfrm>
            <a:off x="4211960" y="1322152"/>
            <a:ext cx="864096" cy="338554"/>
          </a:xfrm>
          <a:prstGeom prst="rect">
            <a:avLst/>
          </a:prstGeom>
          <a:noFill/>
        </p:spPr>
        <p:txBody>
          <a:bodyPr wrap="square" rtlCol="0">
            <a:spAutoFit/>
          </a:bodyPr>
          <a:lstStyle/>
          <a:p>
            <a:r>
              <a:rPr lang="nl-BE" sz="1600" smtClean="0"/>
              <a:t>kennis</a:t>
            </a:r>
            <a:endParaRPr lang="nl-BE" sz="1600"/>
          </a:p>
        </p:txBody>
      </p:sp>
      <p:sp>
        <p:nvSpPr>
          <p:cNvPr id="14" name="Tekstvak 13"/>
          <p:cNvSpPr txBox="1"/>
          <p:nvPr/>
        </p:nvSpPr>
        <p:spPr>
          <a:xfrm>
            <a:off x="1259632" y="1116238"/>
            <a:ext cx="1229824" cy="461665"/>
          </a:xfrm>
          <a:prstGeom prst="rect">
            <a:avLst/>
          </a:prstGeom>
          <a:noFill/>
        </p:spPr>
        <p:txBody>
          <a:bodyPr wrap="none" rtlCol="0">
            <a:spAutoFit/>
          </a:bodyPr>
          <a:lstStyle/>
          <a:p>
            <a:r>
              <a:rPr lang="nl-BE" sz="2400" smtClean="0"/>
              <a:t>prikkels</a:t>
            </a:r>
            <a:endParaRPr lang="nl-BE"/>
          </a:p>
        </p:txBody>
      </p:sp>
      <p:cxnSp>
        <p:nvCxnSpPr>
          <p:cNvPr id="16" name="Rechte verbindingslijn met pijl 15"/>
          <p:cNvCxnSpPr/>
          <p:nvPr/>
        </p:nvCxnSpPr>
        <p:spPr>
          <a:xfrm rot="5400000">
            <a:off x="1618877" y="1836318"/>
            <a:ext cx="576858" cy="7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6804248" y="1178954"/>
            <a:ext cx="1178528" cy="461665"/>
          </a:xfrm>
          <a:prstGeom prst="rect">
            <a:avLst/>
          </a:prstGeom>
          <a:noFill/>
        </p:spPr>
        <p:txBody>
          <a:bodyPr wrap="none" rtlCol="0">
            <a:spAutoFit/>
          </a:bodyPr>
          <a:lstStyle>
            <a:defPPr>
              <a:defRPr lang="nl-BE"/>
            </a:defPPr>
            <a:lvl1pPr>
              <a:defRPr sz="2400">
                <a:solidFill>
                  <a:schemeClr val="bg1"/>
                </a:solidFill>
              </a:defRPr>
            </a:lvl1pPr>
          </a:lstStyle>
          <a:p>
            <a:r>
              <a:rPr lang="nl-BE">
                <a:solidFill>
                  <a:schemeClr val="tx1"/>
                </a:solidFill>
              </a:rPr>
              <a:t>kansen</a:t>
            </a:r>
          </a:p>
        </p:txBody>
      </p:sp>
      <p:cxnSp>
        <p:nvCxnSpPr>
          <p:cNvPr id="20" name="Rechte verbindingslijn met pijl 19"/>
          <p:cNvCxnSpPr/>
          <p:nvPr/>
        </p:nvCxnSpPr>
        <p:spPr>
          <a:xfrm rot="5400000">
            <a:off x="7163494" y="1899034"/>
            <a:ext cx="576858" cy="7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1" name="Tekstvak 20"/>
          <p:cNvSpPr txBox="1"/>
          <p:nvPr/>
        </p:nvSpPr>
        <p:spPr>
          <a:xfrm>
            <a:off x="3779912" y="3060454"/>
            <a:ext cx="1584176" cy="369332"/>
          </a:xfrm>
          <a:prstGeom prst="rect">
            <a:avLst/>
          </a:prstGeom>
          <a:noFill/>
        </p:spPr>
        <p:txBody>
          <a:bodyPr wrap="square" rtlCol="0">
            <a:spAutoFit/>
          </a:bodyPr>
          <a:lstStyle/>
          <a:p>
            <a:r>
              <a:rPr lang="nl-BE" smtClean="0"/>
              <a:t>leervermogen</a:t>
            </a:r>
            <a:endParaRPr lang="nl-BE"/>
          </a:p>
        </p:txBody>
      </p:sp>
      <p:sp>
        <p:nvSpPr>
          <p:cNvPr id="18" name="Tekstvak 17"/>
          <p:cNvSpPr txBox="1"/>
          <p:nvPr/>
        </p:nvSpPr>
        <p:spPr>
          <a:xfrm>
            <a:off x="251400" y="5541131"/>
            <a:ext cx="8713210" cy="1200329"/>
          </a:xfrm>
          <a:prstGeom prst="rect">
            <a:avLst/>
          </a:prstGeom>
          <a:solidFill>
            <a:schemeClr val="accent1">
              <a:lumMod val="75000"/>
            </a:schemeClr>
          </a:solidFill>
          <a:ln w="25400" cmpd="sng">
            <a:solidFill>
              <a:schemeClr val="tx1"/>
            </a:solidFill>
          </a:ln>
        </p:spPr>
        <p:txBody>
          <a:bodyPr wrap="square" rtlCol="0">
            <a:spAutoFit/>
          </a:bodyPr>
          <a:lstStyle/>
          <a:p>
            <a:r>
              <a:rPr lang="nl-BE" sz="2400" b="1" dirty="0"/>
              <a:t>Niet het leren staat centraal, maar wel wat je doet met wat je geleerd hebt. Het leren moet zichtbaar worden in competent gedrag.</a:t>
            </a:r>
          </a:p>
        </p:txBody>
      </p:sp>
      <p:sp>
        <p:nvSpPr>
          <p:cNvPr id="22" name="Rechthoek 21"/>
          <p:cNvSpPr/>
          <p:nvPr/>
        </p:nvSpPr>
        <p:spPr>
          <a:xfrm>
            <a:off x="-25727" y="188550"/>
            <a:ext cx="9206367" cy="769441"/>
          </a:xfrm>
          <a:prstGeom prst="rect">
            <a:avLst/>
          </a:prstGeom>
          <a:noFill/>
        </p:spPr>
        <p:txBody>
          <a:bodyPr wrap="none" lIns="91440" tIns="45720" rIns="91440" bIns="45720">
            <a:spAutoFit/>
          </a:bodyPr>
          <a:lstStyle/>
          <a:p>
            <a:pPr algn="ctr"/>
            <a:r>
              <a:rPr lang="nl-NL" sz="4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leren = competenties ontwikkelen</a:t>
            </a:r>
            <a:endParaRPr lang="nl-NL"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hthoek 1"/>
          <p:cNvSpPr/>
          <p:nvPr/>
        </p:nvSpPr>
        <p:spPr>
          <a:xfrm>
            <a:off x="0" y="2304372"/>
            <a:ext cx="9180512" cy="5229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67931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80">
                                          <p:stCondLst>
                                            <p:cond delay="0"/>
                                          </p:stCondLst>
                                        </p:cTn>
                                        <p:tgtEl>
                                          <p:spTgt spid="14"/>
                                        </p:tgtEl>
                                      </p:cBhvr>
                                    </p:animEffect>
                                    <p:anim calcmode="lin" valueType="num">
                                      <p:cBhvr>
                                        <p:cTn id="1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7" dur="26">
                                          <p:stCondLst>
                                            <p:cond delay="650"/>
                                          </p:stCondLst>
                                        </p:cTn>
                                        <p:tgtEl>
                                          <p:spTgt spid="14"/>
                                        </p:tgtEl>
                                      </p:cBhvr>
                                      <p:to x="100000" y="60000"/>
                                    </p:animScale>
                                    <p:animScale>
                                      <p:cBhvr>
                                        <p:cTn id="18" dur="166" decel="50000">
                                          <p:stCondLst>
                                            <p:cond delay="676"/>
                                          </p:stCondLst>
                                        </p:cTn>
                                        <p:tgtEl>
                                          <p:spTgt spid="14"/>
                                        </p:tgtEl>
                                      </p:cBhvr>
                                      <p:to x="100000" y="100000"/>
                                    </p:animScale>
                                    <p:animScale>
                                      <p:cBhvr>
                                        <p:cTn id="19" dur="26">
                                          <p:stCondLst>
                                            <p:cond delay="1312"/>
                                          </p:stCondLst>
                                        </p:cTn>
                                        <p:tgtEl>
                                          <p:spTgt spid="14"/>
                                        </p:tgtEl>
                                      </p:cBhvr>
                                      <p:to x="100000" y="80000"/>
                                    </p:animScale>
                                    <p:animScale>
                                      <p:cBhvr>
                                        <p:cTn id="20" dur="166" decel="50000">
                                          <p:stCondLst>
                                            <p:cond delay="1338"/>
                                          </p:stCondLst>
                                        </p:cTn>
                                        <p:tgtEl>
                                          <p:spTgt spid="14"/>
                                        </p:tgtEl>
                                      </p:cBhvr>
                                      <p:to x="100000" y="100000"/>
                                    </p:animScale>
                                    <p:animScale>
                                      <p:cBhvr>
                                        <p:cTn id="21" dur="26">
                                          <p:stCondLst>
                                            <p:cond delay="1642"/>
                                          </p:stCondLst>
                                        </p:cTn>
                                        <p:tgtEl>
                                          <p:spTgt spid="14"/>
                                        </p:tgtEl>
                                      </p:cBhvr>
                                      <p:to x="100000" y="90000"/>
                                    </p:animScale>
                                    <p:animScale>
                                      <p:cBhvr>
                                        <p:cTn id="22" dur="166" decel="50000">
                                          <p:stCondLst>
                                            <p:cond delay="1668"/>
                                          </p:stCondLst>
                                        </p:cTn>
                                        <p:tgtEl>
                                          <p:spTgt spid="14"/>
                                        </p:tgtEl>
                                      </p:cBhvr>
                                      <p:to x="100000" y="100000"/>
                                    </p:animScale>
                                    <p:animScale>
                                      <p:cBhvr>
                                        <p:cTn id="23" dur="26">
                                          <p:stCondLst>
                                            <p:cond delay="1808"/>
                                          </p:stCondLst>
                                        </p:cTn>
                                        <p:tgtEl>
                                          <p:spTgt spid="14"/>
                                        </p:tgtEl>
                                      </p:cBhvr>
                                      <p:to x="100000" y="95000"/>
                                    </p:animScale>
                                    <p:animScale>
                                      <p:cBhvr>
                                        <p:cTn id="24" dur="166" decel="50000">
                                          <p:stCondLst>
                                            <p:cond delay="1834"/>
                                          </p:stCondLst>
                                        </p:cTn>
                                        <p:tgtEl>
                                          <p:spTgt spid="14"/>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80">
                                          <p:stCondLst>
                                            <p:cond delay="0"/>
                                          </p:stCondLst>
                                        </p:cTn>
                                        <p:tgtEl>
                                          <p:spTgt spid="19"/>
                                        </p:tgtEl>
                                      </p:cBhvr>
                                    </p:animEffect>
                                    <p:anim calcmode="lin" valueType="num">
                                      <p:cBhvr>
                                        <p:cTn id="4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9" dur="26">
                                          <p:stCondLst>
                                            <p:cond delay="650"/>
                                          </p:stCondLst>
                                        </p:cTn>
                                        <p:tgtEl>
                                          <p:spTgt spid="19"/>
                                        </p:tgtEl>
                                      </p:cBhvr>
                                      <p:to x="100000" y="60000"/>
                                    </p:animScale>
                                    <p:animScale>
                                      <p:cBhvr>
                                        <p:cTn id="50" dur="166" decel="50000">
                                          <p:stCondLst>
                                            <p:cond delay="676"/>
                                          </p:stCondLst>
                                        </p:cTn>
                                        <p:tgtEl>
                                          <p:spTgt spid="19"/>
                                        </p:tgtEl>
                                      </p:cBhvr>
                                      <p:to x="100000" y="100000"/>
                                    </p:animScale>
                                    <p:animScale>
                                      <p:cBhvr>
                                        <p:cTn id="51" dur="26">
                                          <p:stCondLst>
                                            <p:cond delay="1312"/>
                                          </p:stCondLst>
                                        </p:cTn>
                                        <p:tgtEl>
                                          <p:spTgt spid="19"/>
                                        </p:tgtEl>
                                      </p:cBhvr>
                                      <p:to x="100000" y="80000"/>
                                    </p:animScale>
                                    <p:animScale>
                                      <p:cBhvr>
                                        <p:cTn id="52" dur="166" decel="50000">
                                          <p:stCondLst>
                                            <p:cond delay="1338"/>
                                          </p:stCondLst>
                                        </p:cTn>
                                        <p:tgtEl>
                                          <p:spTgt spid="19"/>
                                        </p:tgtEl>
                                      </p:cBhvr>
                                      <p:to x="100000" y="100000"/>
                                    </p:animScale>
                                    <p:animScale>
                                      <p:cBhvr>
                                        <p:cTn id="53" dur="26">
                                          <p:stCondLst>
                                            <p:cond delay="1642"/>
                                          </p:stCondLst>
                                        </p:cTn>
                                        <p:tgtEl>
                                          <p:spTgt spid="19"/>
                                        </p:tgtEl>
                                      </p:cBhvr>
                                      <p:to x="100000" y="90000"/>
                                    </p:animScale>
                                    <p:animScale>
                                      <p:cBhvr>
                                        <p:cTn id="54" dur="166" decel="50000">
                                          <p:stCondLst>
                                            <p:cond delay="1668"/>
                                          </p:stCondLst>
                                        </p:cTn>
                                        <p:tgtEl>
                                          <p:spTgt spid="19"/>
                                        </p:tgtEl>
                                      </p:cBhvr>
                                      <p:to x="100000" y="100000"/>
                                    </p:animScale>
                                    <p:animScale>
                                      <p:cBhvr>
                                        <p:cTn id="55" dur="26">
                                          <p:stCondLst>
                                            <p:cond delay="1808"/>
                                          </p:stCondLst>
                                        </p:cTn>
                                        <p:tgtEl>
                                          <p:spTgt spid="19"/>
                                        </p:tgtEl>
                                      </p:cBhvr>
                                      <p:to x="100000" y="95000"/>
                                    </p:animScale>
                                    <p:animScale>
                                      <p:cBhvr>
                                        <p:cTn id="56" dur="166" decel="50000">
                                          <p:stCondLst>
                                            <p:cond delay="1834"/>
                                          </p:stCondLst>
                                        </p:cTn>
                                        <p:tgtEl>
                                          <p:spTgt spid="19"/>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80">
                                          <p:stCondLst>
                                            <p:cond delay="0"/>
                                          </p:stCondLst>
                                        </p:cTn>
                                        <p:tgtEl>
                                          <p:spTgt spid="20"/>
                                        </p:tgtEl>
                                      </p:cBhvr>
                                    </p:animEffect>
                                    <p:anim calcmode="lin" valueType="num">
                                      <p:cBhvr>
                                        <p:cTn id="6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5" dur="26">
                                          <p:stCondLst>
                                            <p:cond delay="650"/>
                                          </p:stCondLst>
                                        </p:cTn>
                                        <p:tgtEl>
                                          <p:spTgt spid="20"/>
                                        </p:tgtEl>
                                      </p:cBhvr>
                                      <p:to x="100000" y="60000"/>
                                    </p:animScale>
                                    <p:animScale>
                                      <p:cBhvr>
                                        <p:cTn id="66" dur="166" decel="50000">
                                          <p:stCondLst>
                                            <p:cond delay="676"/>
                                          </p:stCondLst>
                                        </p:cTn>
                                        <p:tgtEl>
                                          <p:spTgt spid="20"/>
                                        </p:tgtEl>
                                      </p:cBhvr>
                                      <p:to x="100000" y="100000"/>
                                    </p:animScale>
                                    <p:animScale>
                                      <p:cBhvr>
                                        <p:cTn id="67" dur="26">
                                          <p:stCondLst>
                                            <p:cond delay="1312"/>
                                          </p:stCondLst>
                                        </p:cTn>
                                        <p:tgtEl>
                                          <p:spTgt spid="20"/>
                                        </p:tgtEl>
                                      </p:cBhvr>
                                      <p:to x="100000" y="80000"/>
                                    </p:animScale>
                                    <p:animScale>
                                      <p:cBhvr>
                                        <p:cTn id="68" dur="166" decel="50000">
                                          <p:stCondLst>
                                            <p:cond delay="1338"/>
                                          </p:stCondLst>
                                        </p:cTn>
                                        <p:tgtEl>
                                          <p:spTgt spid="20"/>
                                        </p:tgtEl>
                                      </p:cBhvr>
                                      <p:to x="100000" y="100000"/>
                                    </p:animScale>
                                    <p:animScale>
                                      <p:cBhvr>
                                        <p:cTn id="69" dur="26">
                                          <p:stCondLst>
                                            <p:cond delay="1642"/>
                                          </p:stCondLst>
                                        </p:cTn>
                                        <p:tgtEl>
                                          <p:spTgt spid="20"/>
                                        </p:tgtEl>
                                      </p:cBhvr>
                                      <p:to x="100000" y="90000"/>
                                    </p:animScale>
                                    <p:animScale>
                                      <p:cBhvr>
                                        <p:cTn id="70" dur="166" decel="50000">
                                          <p:stCondLst>
                                            <p:cond delay="1668"/>
                                          </p:stCondLst>
                                        </p:cTn>
                                        <p:tgtEl>
                                          <p:spTgt spid="20"/>
                                        </p:tgtEl>
                                      </p:cBhvr>
                                      <p:to x="100000" y="100000"/>
                                    </p:animScale>
                                    <p:animScale>
                                      <p:cBhvr>
                                        <p:cTn id="71" dur="26">
                                          <p:stCondLst>
                                            <p:cond delay="1808"/>
                                          </p:stCondLst>
                                        </p:cTn>
                                        <p:tgtEl>
                                          <p:spTgt spid="20"/>
                                        </p:tgtEl>
                                      </p:cBhvr>
                                      <p:to x="100000" y="95000"/>
                                    </p:animScale>
                                    <p:animScale>
                                      <p:cBhvr>
                                        <p:cTn id="72" dur="166" decel="50000">
                                          <p:stCondLst>
                                            <p:cond delay="1834"/>
                                          </p:stCondLst>
                                        </p:cTn>
                                        <p:tgtEl>
                                          <p:spTgt spid="20"/>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arn(inVertical)">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8" grpId="0" animBg="1"/>
      <p:bldP spid="22" grpId="0"/>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4392" y="1270719"/>
            <a:ext cx="3225800" cy="455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3744265" y="1939479"/>
            <a:ext cx="2068195" cy="769441"/>
          </a:xfrm>
          <a:prstGeom prst="rect">
            <a:avLst/>
          </a:prstGeom>
          <a:solidFill>
            <a:srgbClr val="7030A0"/>
          </a:solidFill>
        </p:spPr>
        <p:txBody>
          <a:bodyPr wrap="none" rtlCol="0">
            <a:spAutoFit/>
          </a:bodyPr>
          <a:lstStyle/>
          <a:p>
            <a:r>
              <a:rPr lang="nl-BE" sz="4400" smtClean="0">
                <a:solidFill>
                  <a:schemeClr val="bg1"/>
                </a:solidFill>
              </a:rPr>
              <a:t>internet</a:t>
            </a:r>
            <a:endParaRPr lang="nl-BE" sz="3200">
              <a:solidFill>
                <a:schemeClr val="bg1"/>
              </a:solidFill>
            </a:endParaRPr>
          </a:p>
        </p:txBody>
      </p:sp>
      <p:sp>
        <p:nvSpPr>
          <p:cNvPr id="8" name="Tekstvak 7"/>
          <p:cNvSpPr txBox="1"/>
          <p:nvPr/>
        </p:nvSpPr>
        <p:spPr>
          <a:xfrm>
            <a:off x="3891708" y="3163614"/>
            <a:ext cx="1846980" cy="769441"/>
          </a:xfrm>
          <a:prstGeom prst="rect">
            <a:avLst/>
          </a:prstGeom>
          <a:solidFill>
            <a:srgbClr val="7030A0"/>
          </a:solidFill>
        </p:spPr>
        <p:txBody>
          <a:bodyPr wrap="none" rtlCol="0">
            <a:spAutoFit/>
          </a:bodyPr>
          <a:lstStyle/>
          <a:p>
            <a:r>
              <a:rPr lang="nl-BE" sz="4400" smtClean="0">
                <a:solidFill>
                  <a:schemeClr val="bg1"/>
                </a:solidFill>
              </a:rPr>
              <a:t>mobiel</a:t>
            </a:r>
            <a:endParaRPr lang="nl-BE" sz="4400">
              <a:solidFill>
                <a:schemeClr val="bg1"/>
              </a:solidFill>
            </a:endParaRPr>
          </a:p>
        </p:txBody>
      </p:sp>
      <p:sp>
        <p:nvSpPr>
          <p:cNvPr id="9" name="Tekstvak 8"/>
          <p:cNvSpPr txBox="1"/>
          <p:nvPr/>
        </p:nvSpPr>
        <p:spPr>
          <a:xfrm>
            <a:off x="3422868" y="4398203"/>
            <a:ext cx="2747868" cy="830997"/>
          </a:xfrm>
          <a:prstGeom prst="rect">
            <a:avLst/>
          </a:prstGeom>
          <a:solidFill>
            <a:srgbClr val="7030A0"/>
          </a:solidFill>
        </p:spPr>
        <p:txBody>
          <a:bodyPr wrap="none" rtlCol="0">
            <a:spAutoFit/>
          </a:bodyPr>
          <a:lstStyle/>
          <a:p>
            <a:r>
              <a:rPr lang="nl-BE" sz="4800" smtClean="0">
                <a:solidFill>
                  <a:schemeClr val="bg1"/>
                </a:solidFill>
              </a:rPr>
              <a:t>digitale</a:t>
            </a:r>
            <a:r>
              <a:rPr lang="nl-BE" sz="4800" smtClean="0"/>
              <a:t> </a:t>
            </a:r>
            <a:r>
              <a:rPr lang="nl-BE" sz="4400" smtClean="0">
                <a:solidFill>
                  <a:schemeClr val="bg1"/>
                </a:solidFill>
              </a:rPr>
              <a:t>tv</a:t>
            </a:r>
            <a:endParaRPr lang="nl-BE" sz="4400">
              <a:solidFill>
                <a:schemeClr val="bg1"/>
              </a:solidFill>
            </a:endParaRPr>
          </a:p>
        </p:txBody>
      </p:sp>
      <p:cxnSp>
        <p:nvCxnSpPr>
          <p:cNvPr id="10" name="Rechte verbindingslijn met pijl 9"/>
          <p:cNvCxnSpPr>
            <a:stCxn id="5" idx="3"/>
          </p:cNvCxnSpPr>
          <p:nvPr/>
        </p:nvCxnSpPr>
        <p:spPr>
          <a:xfrm>
            <a:off x="5812460" y="2324200"/>
            <a:ext cx="1495844" cy="1098703"/>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a:stCxn id="8" idx="3"/>
          </p:cNvCxnSpPr>
          <p:nvPr/>
        </p:nvCxnSpPr>
        <p:spPr>
          <a:xfrm flipV="1">
            <a:off x="5738688" y="3422903"/>
            <a:ext cx="1569616" cy="125432"/>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flipV="1">
            <a:off x="6185210" y="3422903"/>
            <a:ext cx="1123094" cy="1394425"/>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sp>
        <p:nvSpPr>
          <p:cNvPr id="23" name="Tekstvak 22"/>
          <p:cNvSpPr txBox="1"/>
          <p:nvPr/>
        </p:nvSpPr>
        <p:spPr>
          <a:xfrm>
            <a:off x="7375713" y="2876761"/>
            <a:ext cx="1588897" cy="1200329"/>
          </a:xfrm>
          <a:prstGeom prst="rect">
            <a:avLst/>
          </a:prstGeom>
          <a:noFill/>
        </p:spPr>
        <p:txBody>
          <a:bodyPr wrap="none" rtlCol="0">
            <a:spAutoFit/>
          </a:bodyPr>
          <a:lstStyle/>
          <a:p>
            <a:pPr marL="285750" indent="-285750">
              <a:buFontTx/>
              <a:buChar char="-"/>
            </a:pPr>
            <a:r>
              <a:rPr lang="nl-BE" dirty="0" smtClean="0"/>
              <a:t>informatie</a:t>
            </a:r>
          </a:p>
          <a:p>
            <a:pPr marL="285750" indent="-285750">
              <a:buFontTx/>
              <a:buChar char="-"/>
            </a:pPr>
            <a:r>
              <a:rPr lang="nl-BE" smtClean="0"/>
              <a:t>onderwijs</a:t>
            </a:r>
            <a:endParaRPr lang="nl-BE" dirty="0" smtClean="0"/>
          </a:p>
          <a:p>
            <a:pPr marL="285750" indent="-285750">
              <a:buFontTx/>
              <a:buChar char="-"/>
            </a:pPr>
            <a:r>
              <a:rPr lang="nl-BE" dirty="0" smtClean="0"/>
              <a:t>transacties</a:t>
            </a:r>
          </a:p>
          <a:p>
            <a:pPr marL="285750" indent="-285750">
              <a:buFontTx/>
              <a:buChar char="-"/>
            </a:pPr>
            <a:r>
              <a:rPr lang="nl-BE" smtClean="0"/>
              <a:t>SAAS</a:t>
            </a:r>
            <a:endParaRPr lang="nl-BE" dirty="0"/>
          </a:p>
        </p:txBody>
      </p:sp>
    </p:spTree>
    <p:extLst>
      <p:ext uri="{BB962C8B-B14F-4D97-AF65-F5344CB8AC3E}">
        <p14:creationId xmlns:p14="http://schemas.microsoft.com/office/powerpoint/2010/main" val="317615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fade">
                                      <p:cBhvr>
                                        <p:cTn id="7" dur="500"/>
                                        <p:tgtEl>
                                          <p:spTgt spid="1034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61111E-6 -3.07728E-6 L -0.31979 0.00347 " pathEditMode="relative" rAng="0" ptsTypes="AA">
                                      <p:cBhvr>
                                        <p:cTn id="28" dur="2000" fill="hold"/>
                                        <p:tgtEl>
                                          <p:spTgt spid="103426"/>
                                        </p:tgtEl>
                                        <p:attrNameLst>
                                          <p:attrName>ppt_x</p:attrName>
                                          <p:attrName>ppt_y</p:attrName>
                                        </p:attrNameLst>
                                      </p:cBhvr>
                                      <p:rCtr x="-15990" y="162"/>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23">
                                            <p:txEl>
                                              <p:pRg st="0" end="0"/>
                                            </p:txEl>
                                          </p:spTgt>
                                        </p:tgtEl>
                                        <p:attrNameLst>
                                          <p:attrName>style.visibility</p:attrName>
                                        </p:attrNameLst>
                                      </p:cBhvr>
                                      <p:to>
                                        <p:strVal val="visible"/>
                                      </p:to>
                                    </p:set>
                                    <p:anim calcmode="lin" valueType="num">
                                      <p:cBhvr>
                                        <p:cTn id="45" dur="10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46" dur="1000" fill="hold"/>
                                        <p:tgtEl>
                                          <p:spTgt spid="23">
                                            <p:txEl>
                                              <p:pRg st="0" end="0"/>
                                            </p:txEl>
                                          </p:spTgt>
                                        </p:tgtEl>
                                        <p:attrNameLst>
                                          <p:attrName>ppt_h</p:attrName>
                                        </p:attrNameLst>
                                      </p:cBhvr>
                                      <p:tavLst>
                                        <p:tav tm="0">
                                          <p:val>
                                            <p:fltVal val="0"/>
                                          </p:val>
                                        </p:tav>
                                        <p:tav tm="100000">
                                          <p:val>
                                            <p:strVal val="#ppt_h"/>
                                          </p:val>
                                        </p:tav>
                                      </p:tavLst>
                                    </p:anim>
                                    <p:anim calcmode="lin" valueType="num">
                                      <p:cBhvr>
                                        <p:cTn id="47" dur="1000" fill="hold"/>
                                        <p:tgtEl>
                                          <p:spTgt spid="23">
                                            <p:txEl>
                                              <p:pRg st="0" end="0"/>
                                            </p:txEl>
                                          </p:spTgt>
                                        </p:tgtEl>
                                        <p:attrNameLst>
                                          <p:attrName>style.rotation</p:attrName>
                                        </p:attrNameLst>
                                      </p:cBhvr>
                                      <p:tavLst>
                                        <p:tav tm="0">
                                          <p:val>
                                            <p:fltVal val="90"/>
                                          </p:val>
                                        </p:tav>
                                        <p:tav tm="100000">
                                          <p:val>
                                            <p:fltVal val="0"/>
                                          </p:val>
                                        </p:tav>
                                      </p:tavLst>
                                    </p:anim>
                                    <p:animEffect transition="in" filter="fade">
                                      <p:cBhvr>
                                        <p:cTn id="48" dur="1000"/>
                                        <p:tgtEl>
                                          <p:spTgt spid="23">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23">
                                            <p:txEl>
                                              <p:pRg st="1" end="1"/>
                                            </p:txEl>
                                          </p:spTgt>
                                        </p:tgtEl>
                                        <p:attrNameLst>
                                          <p:attrName>style.visibility</p:attrName>
                                        </p:attrNameLst>
                                      </p:cBhvr>
                                      <p:to>
                                        <p:strVal val="visible"/>
                                      </p:to>
                                    </p:set>
                                    <p:anim calcmode="lin" valueType="num">
                                      <p:cBhvr>
                                        <p:cTn id="53" dur="10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54" dur="1000" fill="hold"/>
                                        <p:tgtEl>
                                          <p:spTgt spid="23">
                                            <p:txEl>
                                              <p:pRg st="1" end="1"/>
                                            </p:txEl>
                                          </p:spTgt>
                                        </p:tgtEl>
                                        <p:attrNameLst>
                                          <p:attrName>ppt_h</p:attrName>
                                        </p:attrNameLst>
                                      </p:cBhvr>
                                      <p:tavLst>
                                        <p:tav tm="0">
                                          <p:val>
                                            <p:fltVal val="0"/>
                                          </p:val>
                                        </p:tav>
                                        <p:tav tm="100000">
                                          <p:val>
                                            <p:strVal val="#ppt_h"/>
                                          </p:val>
                                        </p:tav>
                                      </p:tavLst>
                                    </p:anim>
                                    <p:anim calcmode="lin" valueType="num">
                                      <p:cBhvr>
                                        <p:cTn id="55" dur="1000" fill="hold"/>
                                        <p:tgtEl>
                                          <p:spTgt spid="23">
                                            <p:txEl>
                                              <p:pRg st="1" end="1"/>
                                            </p:txEl>
                                          </p:spTgt>
                                        </p:tgtEl>
                                        <p:attrNameLst>
                                          <p:attrName>style.rotation</p:attrName>
                                        </p:attrNameLst>
                                      </p:cBhvr>
                                      <p:tavLst>
                                        <p:tav tm="0">
                                          <p:val>
                                            <p:fltVal val="90"/>
                                          </p:val>
                                        </p:tav>
                                        <p:tav tm="100000">
                                          <p:val>
                                            <p:fltVal val="0"/>
                                          </p:val>
                                        </p:tav>
                                      </p:tavLst>
                                    </p:anim>
                                    <p:animEffect transition="in" filter="fade">
                                      <p:cBhvr>
                                        <p:cTn id="56" dur="1000"/>
                                        <p:tgtEl>
                                          <p:spTgt spid="23">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23">
                                            <p:txEl>
                                              <p:pRg st="2" end="2"/>
                                            </p:txEl>
                                          </p:spTgt>
                                        </p:tgtEl>
                                        <p:attrNameLst>
                                          <p:attrName>style.visibility</p:attrName>
                                        </p:attrNameLst>
                                      </p:cBhvr>
                                      <p:to>
                                        <p:strVal val="visible"/>
                                      </p:to>
                                    </p:set>
                                    <p:anim calcmode="lin" valueType="num">
                                      <p:cBhvr>
                                        <p:cTn id="61" dur="10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62" dur="1000" fill="hold"/>
                                        <p:tgtEl>
                                          <p:spTgt spid="23">
                                            <p:txEl>
                                              <p:pRg st="2" end="2"/>
                                            </p:txEl>
                                          </p:spTgt>
                                        </p:tgtEl>
                                        <p:attrNameLst>
                                          <p:attrName>ppt_h</p:attrName>
                                        </p:attrNameLst>
                                      </p:cBhvr>
                                      <p:tavLst>
                                        <p:tav tm="0">
                                          <p:val>
                                            <p:fltVal val="0"/>
                                          </p:val>
                                        </p:tav>
                                        <p:tav tm="100000">
                                          <p:val>
                                            <p:strVal val="#ppt_h"/>
                                          </p:val>
                                        </p:tav>
                                      </p:tavLst>
                                    </p:anim>
                                    <p:anim calcmode="lin" valueType="num">
                                      <p:cBhvr>
                                        <p:cTn id="63" dur="1000" fill="hold"/>
                                        <p:tgtEl>
                                          <p:spTgt spid="23">
                                            <p:txEl>
                                              <p:pRg st="2" end="2"/>
                                            </p:txEl>
                                          </p:spTgt>
                                        </p:tgtEl>
                                        <p:attrNameLst>
                                          <p:attrName>style.rotation</p:attrName>
                                        </p:attrNameLst>
                                      </p:cBhvr>
                                      <p:tavLst>
                                        <p:tav tm="0">
                                          <p:val>
                                            <p:fltVal val="90"/>
                                          </p:val>
                                        </p:tav>
                                        <p:tav tm="100000">
                                          <p:val>
                                            <p:fltVal val="0"/>
                                          </p:val>
                                        </p:tav>
                                      </p:tavLst>
                                    </p:anim>
                                    <p:animEffect transition="in" filter="fade">
                                      <p:cBhvr>
                                        <p:cTn id="64" dur="1000"/>
                                        <p:tgtEl>
                                          <p:spTgt spid="23">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23">
                                            <p:txEl>
                                              <p:pRg st="3" end="3"/>
                                            </p:txEl>
                                          </p:spTgt>
                                        </p:tgtEl>
                                        <p:attrNameLst>
                                          <p:attrName>style.visibility</p:attrName>
                                        </p:attrNameLst>
                                      </p:cBhvr>
                                      <p:to>
                                        <p:strVal val="visible"/>
                                      </p:to>
                                    </p:set>
                                    <p:anim calcmode="lin" valueType="num">
                                      <p:cBhvr>
                                        <p:cTn id="69" dur="10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70" dur="1000" fill="hold"/>
                                        <p:tgtEl>
                                          <p:spTgt spid="23">
                                            <p:txEl>
                                              <p:pRg st="3" end="3"/>
                                            </p:txEl>
                                          </p:spTgt>
                                        </p:tgtEl>
                                        <p:attrNameLst>
                                          <p:attrName>ppt_h</p:attrName>
                                        </p:attrNameLst>
                                      </p:cBhvr>
                                      <p:tavLst>
                                        <p:tav tm="0">
                                          <p:val>
                                            <p:fltVal val="0"/>
                                          </p:val>
                                        </p:tav>
                                        <p:tav tm="100000">
                                          <p:val>
                                            <p:strVal val="#ppt_h"/>
                                          </p:val>
                                        </p:tav>
                                      </p:tavLst>
                                    </p:anim>
                                    <p:anim calcmode="lin" valueType="num">
                                      <p:cBhvr>
                                        <p:cTn id="71" dur="1000" fill="hold"/>
                                        <p:tgtEl>
                                          <p:spTgt spid="23">
                                            <p:txEl>
                                              <p:pRg st="3" end="3"/>
                                            </p:txEl>
                                          </p:spTgt>
                                        </p:tgtEl>
                                        <p:attrNameLst>
                                          <p:attrName>style.rotation</p:attrName>
                                        </p:attrNameLst>
                                      </p:cBhvr>
                                      <p:tavLst>
                                        <p:tav tm="0">
                                          <p:val>
                                            <p:fltVal val="90"/>
                                          </p:val>
                                        </p:tav>
                                        <p:tav tm="100000">
                                          <p:val>
                                            <p:fltVal val="0"/>
                                          </p:val>
                                        </p:tav>
                                      </p:tavLst>
                                    </p:anim>
                                    <p:animEffect transition="in" filter="fade">
                                      <p:cBhvr>
                                        <p:cTn id="72" dur="10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2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90" y="4005080"/>
            <a:ext cx="3548652" cy="230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539440" y="-99490"/>
            <a:ext cx="8425170" cy="3888540"/>
          </a:xfrm>
        </p:spPr>
        <p:txBody>
          <a:bodyPr>
            <a:normAutofit/>
          </a:bodyPr>
          <a:lstStyle/>
          <a:p>
            <a:r>
              <a:rPr lang="nl-BE" sz="3200" cap="none" dirty="0" smtClean="0"/>
              <a:t>vraagstelling 2: </a:t>
            </a:r>
            <a:br>
              <a:rPr lang="nl-BE" sz="3200" cap="none" dirty="0" smtClean="0"/>
            </a:br>
            <a:r>
              <a:rPr lang="nl-BE" sz="3200" cap="none" dirty="0" smtClean="0"/>
              <a:t/>
            </a:r>
            <a:br>
              <a:rPr lang="nl-BE" sz="3200" cap="none" dirty="0" smtClean="0"/>
            </a:br>
            <a:r>
              <a:rPr lang="nl-BE" sz="3200" cap="none" dirty="0" smtClean="0"/>
              <a:t>welke kansen en prikkels worden aan de lerende kinderen geboden om </a:t>
            </a:r>
            <a:r>
              <a:rPr lang="nl-BE" sz="3200" b="1" cap="none" dirty="0" smtClean="0"/>
              <a:t>zijn/haar </a:t>
            </a:r>
            <a:r>
              <a:rPr lang="nl-BE" sz="3200" b="1" cap="none" dirty="0" err="1" smtClean="0"/>
              <a:t>ict-competenties</a:t>
            </a:r>
            <a:r>
              <a:rPr lang="nl-BE" sz="3200" cap="none" dirty="0" smtClean="0"/>
              <a:t> te ontwikkelen ?</a:t>
            </a:r>
            <a:endParaRPr lang="nl-BE" sz="3200" cap="none" dirty="0"/>
          </a:p>
        </p:txBody>
      </p:sp>
      <p:pic>
        <p:nvPicPr>
          <p:cNvPr id="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6517" y="4544133"/>
            <a:ext cx="2263723" cy="23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srcRect/>
          <a:stretch>
            <a:fillRect/>
          </a:stretch>
        </p:blipFill>
        <p:spPr bwMode="auto">
          <a:xfrm>
            <a:off x="6300240" y="3428093"/>
            <a:ext cx="2843760" cy="3279772"/>
          </a:xfrm>
          <a:prstGeom prst="rect">
            <a:avLst/>
          </a:prstGeom>
          <a:noFill/>
          <a:ln w="9525">
            <a:noFill/>
            <a:miter lim="800000"/>
            <a:headEnd/>
            <a:tailEnd/>
          </a:ln>
        </p:spPr>
      </p:pic>
    </p:spTree>
    <p:extLst>
      <p:ext uri="{BB962C8B-B14F-4D97-AF65-F5344CB8AC3E}">
        <p14:creationId xmlns:p14="http://schemas.microsoft.com/office/powerpoint/2010/main" val="173439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274 -0.08603 C 0.02135 -0.09366 0.0217 -0.10893 0.02569 -0.1154 C 0.02882 -0.12673 0.04045 -0.13483 0.05035 -0.13622 C 0.05677 -0.13992 0.06371 -0.13992 0.07066 -0.14223 C 0.0743 -0.14339 0.08194 -0.14477 0.08194 -0.14454 C 0.08871 -0.14824 0.09878 -0.14847 0.1066 -0.14963 C 0.11285 -0.15264 0.1191 -0.15264 0.12535 -0.15472 C 0.13073 -0.15634 0.13489 -0.15957 0.14045 -0.1605 C 0.15173 -0.16466 0.14323 -0.16212 0.16666 -0.16304 C 0.18507 -0.16258 0.20312 -0.16327 0.22135 -0.16212 C 0.22778 -0.16096 0.23437 -0.15911 0.2408 -0.15819 C 0.24635 -0.15703 0.25746 -0.15541 0.25746 -0.15518 C 0.25937 -0.15495 0.26146 -0.15472 0.26337 -0.15379 C 0.26927 -0.15125 0.27378 -0.14778 0.27986 -0.14547 C 0.28385 -0.14223 0.28854 -0.14107 0.2934 -0.13969 C 0.29913 -0.13529 0.296 -0.13506 0.30399 -0.1339 C 0.30746 -0.12951 0.31076 -0.12604 0.31597 -0.12465 C 0.31962 -0.1191 0.32517 -0.11702 0.32864 -0.11124 C 0.33003 -0.10615 0.33055 -0.10083 0.33316 -0.09621 C 0.33368 -0.09043 0.33281 -0.08742 0.33698 -0.08464 C 0.33802 -0.08048 0.33993 -0.07747 0.34357 -0.07609 C 0.34826 -0.07262 0.35052 -0.07123 0.35573 -0.06938 C 0.35712 -0.06846 0.35868 -0.0673 0.36024 -0.06614 C 0.36094 -0.06568 0.36232 -0.06452 0.36232 -0.06429 C 0.36337 -0.06129 0.36475 -0.05828 0.36614 -0.05527 L 0.3835 -0.04926 " pathEditMode="relative" rAng="0" ptsTypes="ffffffffffffffffffffffffAA">
                                      <p:cBhvr>
                                        <p:cTn id="6" dur="2000" fill="hold"/>
                                        <p:tgtEl>
                                          <p:spTgt spid="4"/>
                                        </p:tgtEl>
                                        <p:attrNameLst>
                                          <p:attrName>ppt_x</p:attrName>
                                          <p:attrName>ppt_y</p:attrName>
                                        </p:attrNameLst>
                                      </p:cBhvr>
                                      <p:rCtr x="17969" y="-2105"/>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1.66667E-6 -0.01897 C 0.02014 -0.02637 0.03073 -0.04348 0.0441 -0.06013 C 0.06215 -0.08233 0.08611 -0.09737 0.1059 -0.11726 C 0.10972 -0.12096 0.11268 -0.12581 0.11649 -0.12974 C 0.13056 -0.14385 0.12413 -0.1346 0.13698 -0.14547 C 0.14774 -0.15495 0.15643 -0.1686 0.16945 -0.17415 C 0.17865 -0.17808 0.18837 -0.18062 0.1974 -0.18525 C 0.20156 -0.18733 0.20486 -0.19149 0.2092 -0.19311 C 0.24184 -0.20629 0.27656 -0.21323 0.31094 -0.21531 C 0.34132 -0.22179 0.37118 -0.22156 0.40243 -0.22318 C 0.42778 -0.2204 0.45347 -0.21971 0.47917 -0.21832 C 0.48004 -0.21832 0.49045 -0.21578 0.49097 -0.21531 C 0.49549 -0.21208 0.49601 -0.20398 0.49827 -0.19959 C 0.49948 -0.19727 0.50139 -0.19566 0.50261 -0.19311 C 0.50834 -0.18201 0.51163 -0.16559 0.52188 -0.15819 C 0.52396 -0.15518 0.52622 -0.15218 0.52778 -0.14871 C 0.52882 -0.14686 0.52813 -0.14431 0.52917 -0.14246 C 0.53889 -0.12697 0.57465 -0.13021 0.58386 -0.12974 C 0.61111 -0.13044 0.63941 -0.14293 0.66198 -0.12651 C 0.6691 -0.11541 0.67986 -0.10893 0.68854 -0.09968 C 0.69202 -0.09575 0.69896 -0.0895 0.70174 -0.08534 C 0.71215 -0.06985 0.69549 -0.08904 0.71059 -0.07262 C 0.71354 -0.06499 0.71528 -0.0569 0.71806 -0.04903 C 0.71875 -0.0377 0.71528 -0.02498 0.72101 -0.01573 C 0.72483 -0.00972 0.74306 -0.00694 0.74306 0.00023 " pathEditMode="relative" rAng="0" ptsTypes="ffffffffffffffffffffffffA">
                                      <p:cBhvr>
                                        <p:cTn id="9" dur="2000" fill="hold"/>
                                        <p:tgtEl>
                                          <p:spTgt spid="1027"/>
                                        </p:tgtEl>
                                        <p:attrNameLst>
                                          <p:attrName>ppt_x</p:attrName>
                                          <p:attrName>ppt_y</p:attrName>
                                        </p:attrNameLst>
                                      </p:cBhvr>
                                      <p:rCtr x="37153" y="-92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590"/>
            <a:ext cx="9145810" cy="57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31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374" y="3061609"/>
            <a:ext cx="2232310" cy="78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683460" y="-243510"/>
            <a:ext cx="8281150" cy="3600500"/>
          </a:xfrm>
        </p:spPr>
        <p:txBody>
          <a:bodyPr>
            <a:normAutofit/>
          </a:bodyPr>
          <a:lstStyle/>
          <a:p>
            <a:r>
              <a:rPr lang="nl-BE" sz="3200" cap="none" dirty="0" smtClean="0"/>
              <a:t>vraagstelling 3: </a:t>
            </a:r>
            <a:br>
              <a:rPr lang="nl-BE" sz="3200" cap="none" dirty="0" smtClean="0"/>
            </a:br>
            <a:r>
              <a:rPr lang="nl-BE" sz="3200" cap="none" dirty="0" smtClean="0"/>
              <a:t/>
            </a:r>
            <a:br>
              <a:rPr lang="nl-BE" sz="3200" cap="none" dirty="0" smtClean="0"/>
            </a:br>
            <a:r>
              <a:rPr lang="nl-BE" sz="3200" cap="none" dirty="0" smtClean="0"/>
              <a:t>welke trajecten (ontwikkelingslijnen) waarborgt de school aan de lerende kinderen?</a:t>
            </a:r>
            <a:endParaRPr lang="nl-BE" sz="3200" cap="none"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690" y="4221110"/>
            <a:ext cx="2952410" cy="392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430" y="4898026"/>
            <a:ext cx="2296876" cy="124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330145" y="4957483"/>
            <a:ext cx="2483710" cy="134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7" cstate="print"/>
          <a:srcRect/>
          <a:stretch>
            <a:fillRect/>
          </a:stretch>
        </p:blipFill>
        <p:spPr bwMode="auto">
          <a:xfrm>
            <a:off x="6156220" y="2996938"/>
            <a:ext cx="2987780" cy="3861061"/>
          </a:xfrm>
          <a:prstGeom prst="rect">
            <a:avLst/>
          </a:prstGeom>
          <a:noFill/>
          <a:ln w="9525">
            <a:noFill/>
            <a:miter lim="800000"/>
            <a:headEnd/>
            <a:tailEnd/>
          </a:ln>
        </p:spPr>
      </p:pic>
    </p:spTree>
    <p:extLst>
      <p:ext uri="{BB962C8B-B14F-4D97-AF65-F5344CB8AC3E}">
        <p14:creationId xmlns:p14="http://schemas.microsoft.com/office/powerpoint/2010/main" val="173439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C 0.00694 0.003 0.00989 -0.00185 0.01684 -0.00347 C 0.03125 -0.00671 0.04513 -0.00879 0.05972 -0.01041 C 0.06805 -0.01573 0.07552 -0.01619 0.08437 -0.01897 C 0.1144 -0.03909 0.1519 -0.03492 0.18437 -0.03816 C 0.19201 -0.0414 0.2 -0.0414 0.20781 -0.04325 C 0.22586 -0.05527 0.25121 -0.05204 0.27135 -0.05366 C 0.27777 -0.0562 0.2842 -0.05713 0.29079 -0.05874 C 0.31371 -0.05666 0.33697 -0.05828 0.35972 -0.05366 C 0.36302 -0.05204 0.36684 -0.05181 0.37013 -0.05019 C 0.37152 -0.04949 0.37256 -0.04741 0.37395 -0.04672 C 0.3769 -0.0451 0.38003 -0.04441 0.38315 -0.04325 C 0.39045 -0.03585 0.39791 -0.034 0.40642 -0.03122 C 0.42031 -0.02683 0.42656 -0.02243 0.44149 -0.02082 C 0.45781 -0.01619 0.45972 -0.01688 0.48315 -0.0155 C 0.48715 -0.01411 0.48906 -0.01434 0.49218 -0.01041 C 0.49322 -0.00902 0.49357 -0.00671 0.49479 -0.00532 C 0.49583 -0.00416 0.49739 -0.0044 0.49861 -0.00347 C 0.50138 -0.00139 0.50381 0.00115 0.50642 0.00347 C 0.51128 0.00763 0.51371 0.01295 0.51944 0.01549 C 0.5243 0.01989 0.52708 0.0259 0.53107 0.03122 C 0.53697 0.03885 0.54496 0.04278 0.5519 0.04833 C 0.55972 0.06429 0.5868 0.07238 0.6 0.07447 C 0.60781 0.08279 0.61666 0.08649 0.62586 0.09158 C 0.63333 0.10152 0.64305 0.10985 0.6519 0.11771 C 0.65416 0.11979 0.6552 0.12349 0.65711 0.12627 C 0.66475 0.13737 0.67326 0.14732 0.68437 0.15055 C 0.70086 0.16512 0.72065 0.16929 0.74027 0.17114 C 0.75538 0.17645 0.77048 0.17854 0.78559 0.18501 C 0.79045 0.18917 0.79531 0.19241 0.8 0.19727 C 0.80312 0.21022 0.79843 0.19426 0.8052 0.20583 C 0.80607 0.20721 0.80538 0.20976 0.80642 0.21115 C 0.80868 0.21415 0.81163 0.21554 0.81423 0.21785 C 0.81579 0.21924 0.81666 0.22155 0.81805 0.22317 C 0.82274 0.22849 0.82777 0.23034 0.83368 0.23173 C 0.84062 0.23867 0.84427 0.23682 0.8519 0.24052 C 0.86614 0.23358 0.87881 0.24676 0.89218 0.24907 C 0.90312 0.25439 0.91371 0.26619 0.92326 0.27497 C 0.92552 0.27706 0.92847 0.27729 0.93107 0.27844 C 0.93437 0.27983 0.94149 0.28029 0.94149 0.28029 " pathEditMode="relative" ptsTypes="fffffffffffffffffffffffffffffffffffffffA">
                                      <p:cBhvr>
                                        <p:cTn id="6" dur="2000" fill="hold"/>
                                        <p:tgtEl>
                                          <p:spTgt spid="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C 0.00694 0.003 0.00989 -0.00185 0.01684 -0.00347 C 0.03125 -0.00671 0.04513 -0.00879 0.05972 -0.01041 C 0.06805 -0.01573 0.07552 -0.01619 0.08437 -0.01897 C 0.1144 -0.03909 0.1519 -0.03492 0.18437 -0.03816 C 0.19201 -0.0414 0.2 -0.0414 0.20781 -0.04325 C 0.22586 -0.05527 0.25121 -0.05204 0.27135 -0.05366 C 0.27777 -0.0562 0.2842 -0.05713 0.29079 -0.05874 C 0.31371 -0.05666 0.33697 -0.05828 0.35972 -0.05366 C 0.36302 -0.05204 0.36684 -0.05181 0.37013 -0.05019 C 0.37152 -0.04949 0.37256 -0.04741 0.37395 -0.04672 C 0.3769 -0.0451 0.38003 -0.04441 0.38315 -0.04325 C 0.39045 -0.03585 0.39791 -0.034 0.40642 -0.03122 C 0.42031 -0.02683 0.42656 -0.02243 0.44149 -0.02082 C 0.45781 -0.01619 0.45972 -0.01688 0.48315 -0.0155 C 0.48715 -0.01411 0.48906 -0.01434 0.49218 -0.01041 C 0.49322 -0.00902 0.49357 -0.00671 0.49479 -0.00532 C 0.49583 -0.00416 0.49739 -0.0044 0.49861 -0.00347 C 0.50138 -0.00139 0.50381 0.00115 0.50642 0.00347 C 0.51128 0.00763 0.51371 0.01295 0.51944 0.01549 C 0.5243 0.01989 0.52708 0.0259 0.53107 0.03122 C 0.53697 0.03885 0.54496 0.04278 0.5519 0.04833 C 0.55972 0.06429 0.5868 0.07238 0.6 0.07447 C 0.60781 0.08279 0.61666 0.08649 0.62586 0.09158 C 0.63333 0.10152 0.64305 0.10985 0.6519 0.11771 C 0.65416 0.11979 0.6552 0.12349 0.65711 0.12627 C 0.66475 0.13737 0.67326 0.14732 0.68437 0.15055 C 0.70086 0.16512 0.72065 0.16929 0.74027 0.17114 C 0.75538 0.17645 0.77048 0.17854 0.78559 0.18501 C 0.79045 0.18917 0.79531 0.19241 0.8 0.19727 C 0.80312 0.21022 0.79843 0.19426 0.8052 0.20583 C 0.80607 0.20721 0.80538 0.20976 0.80642 0.21115 C 0.80868 0.21415 0.81163 0.21554 0.81423 0.21785 C 0.81579 0.21924 0.81666 0.22155 0.81805 0.22317 C 0.82274 0.22849 0.82777 0.23034 0.83368 0.23173 C 0.84062 0.23867 0.84427 0.23682 0.8519 0.24052 C 0.86614 0.23358 0.87881 0.24676 0.89218 0.24907 C 0.90312 0.25439 0.91371 0.26619 0.92326 0.27497 C 0.92552 0.27706 0.92847 0.27729 0.93107 0.27844 C 0.93437 0.27983 0.94149 0.28029 0.94149 0.28029 " pathEditMode="relative" ptsTypes="fffffffffffffffffffffffffffffffffffffffA">
                                      <p:cBhvr>
                                        <p:cTn id="8" dur="2000" fill="hold"/>
                                        <p:tgtEl>
                                          <p:spTgt spid="8"/>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C 0.00694 0.003 0.00989 -0.00185 0.01684 -0.00347 C 0.03125 -0.00671 0.04513 -0.00879 0.05972 -0.01041 C 0.06805 -0.01573 0.07552 -0.01619 0.08437 -0.01897 C 0.1144 -0.03909 0.1519 -0.03492 0.18437 -0.03816 C 0.19201 -0.0414 0.2 -0.0414 0.20781 -0.04325 C 0.22586 -0.05527 0.25121 -0.05204 0.27135 -0.05366 C 0.27777 -0.0562 0.2842 -0.05713 0.29079 -0.05874 C 0.31371 -0.05666 0.33697 -0.05828 0.35972 -0.05366 C 0.36302 -0.05204 0.36684 -0.05181 0.37013 -0.05019 C 0.37152 -0.04949 0.37256 -0.04741 0.37395 -0.04672 C 0.3769 -0.0451 0.38003 -0.04441 0.38315 -0.04325 C 0.39045 -0.03585 0.39791 -0.034 0.40642 -0.03122 C 0.42031 -0.02683 0.42656 -0.02243 0.44149 -0.02082 C 0.45781 -0.01619 0.45972 -0.01688 0.48315 -0.0155 C 0.48715 -0.01411 0.48906 -0.01434 0.49218 -0.01041 C 0.49322 -0.00902 0.49357 -0.00671 0.49479 -0.00532 C 0.49583 -0.00416 0.49739 -0.0044 0.49861 -0.00347 C 0.50138 -0.00139 0.50381 0.00115 0.50642 0.00347 C 0.51128 0.00763 0.51371 0.01295 0.51944 0.01549 C 0.5243 0.01989 0.52708 0.0259 0.53107 0.03122 C 0.53697 0.03885 0.54496 0.04278 0.5519 0.04833 C 0.55972 0.06429 0.5868 0.07238 0.6 0.07447 C 0.60781 0.08279 0.61666 0.08649 0.62586 0.09158 C 0.63333 0.10152 0.64305 0.10985 0.6519 0.11771 C 0.65416 0.11979 0.6552 0.12349 0.65711 0.12627 C 0.66475 0.13737 0.67326 0.14732 0.68437 0.15055 C 0.70086 0.16512 0.72065 0.16929 0.74027 0.17114 C 0.75538 0.17645 0.77048 0.17854 0.78559 0.18501 C 0.79045 0.18917 0.79531 0.19241 0.8 0.19727 C 0.80312 0.21022 0.79843 0.19426 0.8052 0.20583 C 0.80607 0.20721 0.80538 0.20976 0.80642 0.21115 C 0.80868 0.21415 0.81163 0.21554 0.81423 0.21785 C 0.81579 0.21924 0.81666 0.22155 0.81805 0.22317 C 0.82274 0.22849 0.82777 0.23034 0.83368 0.23173 C 0.84062 0.23867 0.84427 0.23682 0.8519 0.24052 C 0.86614 0.23358 0.87881 0.24676 0.89218 0.24907 C 0.90312 0.25439 0.91371 0.26619 0.92326 0.27497 C 0.92552 0.27706 0.92847 0.27729 0.93107 0.27844 C 0.93437 0.27983 0.94149 0.28029 0.94149 0.28029 " pathEditMode="relative" ptsTypes="fffffffffffffffffffffffffffffffffffffffA">
                                      <p:cBhvr>
                                        <p:cTn id="10" dur="2000" fill="hold"/>
                                        <p:tgtEl>
                                          <p:spTgt spid="9"/>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C 0.00694 0.003 0.00989 -0.00185 0.01684 -0.00347 C 0.03125 -0.00671 0.04513 -0.00879 0.05972 -0.01041 C 0.06805 -0.01573 0.07552 -0.01619 0.08437 -0.01897 C 0.1144 -0.03909 0.1519 -0.03492 0.18437 -0.03816 C 0.19201 -0.0414 0.2 -0.0414 0.20781 -0.04325 C 0.22586 -0.05527 0.25121 -0.05204 0.27135 -0.05366 C 0.27777 -0.0562 0.2842 -0.05713 0.29079 -0.05874 C 0.31371 -0.05666 0.33697 -0.05828 0.35972 -0.05366 C 0.36302 -0.05204 0.36684 -0.05181 0.37013 -0.05019 C 0.37152 -0.04949 0.37256 -0.04741 0.37395 -0.04672 C 0.3769 -0.0451 0.38003 -0.04441 0.38315 -0.04325 C 0.39045 -0.03585 0.39791 -0.034 0.40642 -0.03122 C 0.42031 -0.02683 0.42656 -0.02243 0.44149 -0.02082 C 0.45781 -0.01619 0.45972 -0.01688 0.48315 -0.0155 C 0.48715 -0.01411 0.48906 -0.01434 0.49218 -0.01041 C 0.49322 -0.00902 0.49357 -0.00671 0.49479 -0.00532 C 0.49583 -0.00416 0.49739 -0.0044 0.49861 -0.00347 C 0.50138 -0.00139 0.50381 0.00115 0.50642 0.00347 C 0.51128 0.00763 0.51371 0.01295 0.51944 0.01549 C 0.5243 0.01989 0.52708 0.0259 0.53107 0.03122 C 0.53697 0.03885 0.54496 0.04278 0.5519 0.04833 C 0.55972 0.06429 0.5868 0.07238 0.6 0.07447 C 0.60781 0.08279 0.61666 0.08649 0.62586 0.09158 C 0.63333 0.10152 0.64305 0.10985 0.6519 0.11771 C 0.65416 0.11979 0.6552 0.12349 0.65711 0.12627 C 0.66475 0.13737 0.67326 0.14732 0.68437 0.15055 C 0.70086 0.16512 0.72065 0.16929 0.74027 0.17114 C 0.75538 0.17645 0.77048 0.17854 0.78559 0.18501 C 0.79045 0.18917 0.79531 0.19241 0.8 0.19727 C 0.80312 0.21022 0.79843 0.19426 0.8052 0.20583 C 0.80607 0.20721 0.80538 0.20976 0.80642 0.21115 C 0.80868 0.21415 0.81163 0.21554 0.81423 0.21785 C 0.81579 0.21924 0.81666 0.22155 0.81805 0.22317 C 0.82274 0.22849 0.82777 0.23034 0.83368 0.23173 C 0.84062 0.23867 0.84427 0.23682 0.8519 0.24052 C 0.86614 0.23358 0.87881 0.24676 0.89218 0.24907 C 0.90312 0.25439 0.91371 0.26619 0.92326 0.27497 C 0.92552 0.27706 0.92847 0.27729 0.93107 0.27844 C 0.93437 0.27983 0.94149 0.28029 0.94149 0.28029 " pathEditMode="relative" ptsTypes="fffffffffffffffffffffffffffffffffffffffA">
                                      <p:cBhvr>
                                        <p:cTn id="12"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700" y="836640"/>
            <a:ext cx="10584955" cy="644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3005272" y="1126439"/>
            <a:ext cx="2646878" cy="646331"/>
          </a:xfrm>
          <a:prstGeom prst="rect">
            <a:avLst/>
          </a:prstGeom>
          <a:noFill/>
        </p:spPr>
        <p:txBody>
          <a:bodyPr wrap="none" lIns="91440" tIns="45720" rIns="91440" bIns="45720">
            <a:spAutoFit/>
          </a:bodyPr>
          <a:lstStyle/>
          <a:p>
            <a:pPr algn="ctr"/>
            <a:r>
              <a:rPr lang="nl-NL" sz="3600" b="1" smtClean="0">
                <a:ln w="1905"/>
                <a:solidFill>
                  <a:schemeClr val="accent1">
                    <a:lumMod val="75000"/>
                  </a:schemeClr>
                </a:solidFill>
                <a:effectLst>
                  <a:innerShdw blurRad="69850" dist="43180" dir="5400000">
                    <a:srgbClr val="000000">
                      <a:alpha val="65000"/>
                    </a:srgbClr>
                  </a:innerShdw>
                </a:effectLst>
              </a:rPr>
              <a:t>T - rajecten</a:t>
            </a:r>
            <a:endParaRPr lang="nl-NL" sz="3600" b="1" dirty="0">
              <a:ln w="1905"/>
              <a:solidFill>
                <a:schemeClr val="accent1">
                  <a:lumMod val="75000"/>
                </a:schemeClr>
              </a:solidFill>
              <a:effectLst>
                <a:innerShdw blurRad="69850" dist="43180" dir="5400000">
                  <a:srgbClr val="000000">
                    <a:alpha val="65000"/>
                  </a:srgbClr>
                </a:innerShdw>
              </a:effectLst>
            </a:endParaRPr>
          </a:p>
        </p:txBody>
      </p:sp>
      <p:sp>
        <p:nvSpPr>
          <p:cNvPr id="5" name="Rechthoek 4"/>
          <p:cNvSpPr/>
          <p:nvPr/>
        </p:nvSpPr>
        <p:spPr>
          <a:xfrm>
            <a:off x="2941127" y="622369"/>
            <a:ext cx="3647153" cy="646331"/>
          </a:xfrm>
          <a:prstGeom prst="rect">
            <a:avLst/>
          </a:prstGeom>
          <a:noFill/>
        </p:spPr>
        <p:txBody>
          <a:bodyPr wrap="none" lIns="91440" tIns="45720" rIns="91440" bIns="45720">
            <a:spAutoFit/>
          </a:bodyPr>
          <a:lstStyle/>
          <a:p>
            <a:pPr algn="ctr"/>
            <a:r>
              <a:rPr lang="nl-NL" sz="3600" b="1" smtClean="0">
                <a:ln w="1905"/>
                <a:solidFill>
                  <a:schemeClr val="accent1">
                    <a:lumMod val="75000"/>
                  </a:schemeClr>
                </a:solidFill>
                <a:effectLst>
                  <a:innerShdw blurRad="69850" dist="43180" dir="5400000">
                    <a:srgbClr val="000000">
                      <a:alpha val="65000"/>
                    </a:srgbClr>
                  </a:innerShdw>
                </a:effectLst>
              </a:rPr>
              <a:t>C - ompetenties</a:t>
            </a:r>
            <a:endParaRPr lang="nl-NL" sz="3600" b="1" dirty="0">
              <a:ln w="1905"/>
              <a:solidFill>
                <a:schemeClr val="accent1">
                  <a:lumMod val="75000"/>
                </a:schemeClr>
              </a:solidFill>
              <a:effectLst>
                <a:innerShdw blurRad="69850" dist="43180" dir="5400000">
                  <a:srgbClr val="000000">
                    <a:alpha val="65000"/>
                  </a:srgbClr>
                </a:innerShdw>
              </a:effectLst>
            </a:endParaRPr>
          </a:p>
        </p:txBody>
      </p:sp>
      <p:sp>
        <p:nvSpPr>
          <p:cNvPr id="6" name="Rechthoek 5"/>
          <p:cNvSpPr/>
          <p:nvPr/>
        </p:nvSpPr>
        <p:spPr>
          <a:xfrm>
            <a:off x="3011182" y="116540"/>
            <a:ext cx="2929008" cy="646331"/>
          </a:xfrm>
          <a:prstGeom prst="rect">
            <a:avLst/>
          </a:prstGeom>
          <a:noFill/>
        </p:spPr>
        <p:txBody>
          <a:bodyPr wrap="none" lIns="91440" tIns="45720" rIns="91440" bIns="45720">
            <a:spAutoFit/>
          </a:bodyPr>
          <a:lstStyle/>
          <a:p>
            <a:pPr algn="ctr"/>
            <a:r>
              <a:rPr lang="nl-NL" sz="3600" b="1" cap="none" spc="0" smtClean="0">
                <a:ln w="1905"/>
                <a:solidFill>
                  <a:schemeClr val="accent1">
                    <a:lumMod val="75000"/>
                  </a:schemeClr>
                </a:solidFill>
                <a:effectLst>
                  <a:innerShdw blurRad="69850" dist="43180" dir="5400000">
                    <a:srgbClr val="000000">
                      <a:alpha val="65000"/>
                    </a:srgbClr>
                  </a:innerShdw>
                </a:effectLst>
              </a:rPr>
              <a:t>I  - nnoveren</a:t>
            </a:r>
            <a:endParaRPr lang="nl-NL" sz="4000" b="1" cap="none" spc="0" dirty="0">
              <a:ln w="1905"/>
              <a:solidFill>
                <a:schemeClr val="accent1">
                  <a:lumMod val="75000"/>
                </a:schemeClr>
              </a:solidFill>
              <a:effectLst>
                <a:innerShdw blurRad="69850" dist="43180" dir="5400000">
                  <a:srgbClr val="000000">
                    <a:alpha val="65000"/>
                  </a:srgbClr>
                </a:innerShdw>
              </a:effectLs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745" y="3013335"/>
            <a:ext cx="6572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85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1.38889E-6 -3.80204E-6 L 0.00434 0.11425 " pathEditMode="relative" rAng="0" ptsTypes="AA">
                                      <p:cBhvr>
                                        <p:cTn id="18" dur="2000" fill="hold"/>
                                        <p:tgtEl>
                                          <p:spTgt spid="2051"/>
                                        </p:tgtEl>
                                        <p:attrNameLst>
                                          <p:attrName>ppt_x</p:attrName>
                                          <p:attrName>ppt_y</p:attrName>
                                        </p:attrNameLst>
                                      </p:cBhvr>
                                      <p:rCtr x="208" y="57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troomdiagram: Meerdere documenten 8"/>
          <p:cNvSpPr/>
          <p:nvPr/>
        </p:nvSpPr>
        <p:spPr>
          <a:xfrm>
            <a:off x="4476751" y="3556961"/>
            <a:ext cx="4320116" cy="1079897"/>
          </a:xfrm>
          <a:prstGeom prst="flowChartMultidocument">
            <a:avLst/>
          </a:prstGeom>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nl-BE" sz="900" u="sng">
                <a:latin typeface="Verdana" pitchFamily="34" charset="0"/>
                <a:ea typeface="Verdana" pitchFamily="34" charset="0"/>
                <a:cs typeface="Verdana" pitchFamily="34" charset="0"/>
              </a:rPr>
              <a:t>Aanbod van leerprocesgerichte inhouden :</a:t>
            </a:r>
          </a:p>
          <a:p>
            <a:pPr fontAlgn="auto">
              <a:spcBef>
                <a:spcPts val="0"/>
              </a:spcBef>
              <a:spcAft>
                <a:spcPts val="0"/>
              </a:spcAft>
              <a:defRPr/>
            </a:pPr>
            <a:endParaRPr lang="nl-BE" sz="900">
              <a:latin typeface="Verdana" pitchFamily="34" charset="0"/>
              <a:ea typeface="Verdana" pitchFamily="34" charset="0"/>
              <a:cs typeface="Verdana" pitchFamily="34" charset="0"/>
            </a:endParaRPr>
          </a:p>
          <a:p>
            <a:pPr fontAlgn="auto">
              <a:spcBef>
                <a:spcPts val="0"/>
              </a:spcBef>
              <a:spcAft>
                <a:spcPts val="0"/>
              </a:spcAft>
              <a:buFont typeface="Arial" pitchFamily="34" charset="0"/>
              <a:buChar char="•"/>
              <a:defRPr/>
            </a:pPr>
            <a:r>
              <a:rPr lang="nl-BE" sz="900">
                <a:latin typeface="Verdana" pitchFamily="34" charset="0"/>
                <a:ea typeface="Verdana" pitchFamily="34" charset="0"/>
                <a:cs typeface="Verdana" pitchFamily="34" charset="0"/>
              </a:rPr>
              <a:t> per domeinrubriek van leergebieden</a:t>
            </a:r>
          </a:p>
          <a:p>
            <a:pPr fontAlgn="auto">
              <a:spcBef>
                <a:spcPts val="0"/>
              </a:spcBef>
              <a:spcAft>
                <a:spcPts val="0"/>
              </a:spcAft>
              <a:buFont typeface="Arial" pitchFamily="34" charset="0"/>
              <a:buChar char="•"/>
              <a:defRPr/>
            </a:pPr>
            <a:r>
              <a:rPr lang="nl-BE" sz="900">
                <a:latin typeface="Verdana" pitchFamily="34" charset="0"/>
                <a:ea typeface="Verdana" pitchFamily="34" charset="0"/>
                <a:cs typeface="Verdana" pitchFamily="34" charset="0"/>
              </a:rPr>
              <a:t> volgens de leerplannen</a:t>
            </a:r>
          </a:p>
          <a:p>
            <a:pPr fontAlgn="auto">
              <a:spcBef>
                <a:spcPts val="0"/>
              </a:spcBef>
              <a:spcAft>
                <a:spcPts val="0"/>
              </a:spcAft>
              <a:buFont typeface="Arial" pitchFamily="34" charset="0"/>
              <a:buChar char="•"/>
              <a:defRPr/>
            </a:pPr>
            <a:r>
              <a:rPr lang="nl-BE" sz="900">
                <a:latin typeface="Verdana" pitchFamily="34" charset="0"/>
                <a:ea typeface="Verdana" pitchFamily="34" charset="0"/>
                <a:cs typeface="Verdana" pitchFamily="34" charset="0"/>
              </a:rPr>
              <a:t> als een samenhangend geheel</a:t>
            </a:r>
          </a:p>
          <a:p>
            <a:pPr fontAlgn="auto">
              <a:spcBef>
                <a:spcPts val="0"/>
              </a:spcBef>
              <a:spcAft>
                <a:spcPts val="0"/>
              </a:spcAft>
              <a:buFont typeface="Arial" pitchFamily="34" charset="0"/>
              <a:buChar char="•"/>
              <a:defRPr/>
            </a:pPr>
            <a:r>
              <a:rPr lang="nl-BE" sz="900">
                <a:latin typeface="Verdana" pitchFamily="34" charset="0"/>
                <a:ea typeface="Verdana" pitchFamily="34" charset="0"/>
                <a:cs typeface="Verdana" pitchFamily="34" charset="0"/>
              </a:rPr>
              <a:t> in fichevorm voor de leerkracht</a:t>
            </a:r>
          </a:p>
        </p:txBody>
      </p:sp>
      <p:sp>
        <p:nvSpPr>
          <p:cNvPr id="6" name="Afgeronde rechthoek 5"/>
          <p:cNvSpPr/>
          <p:nvPr/>
        </p:nvSpPr>
        <p:spPr>
          <a:xfrm>
            <a:off x="761973" y="1844780"/>
            <a:ext cx="2352000" cy="972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nl-BE" sz="2000" smtClean="0">
                <a:solidFill>
                  <a:schemeClr val="tx1">
                    <a:lumMod val="95000"/>
                    <a:lumOff val="5000"/>
                  </a:schemeClr>
                </a:solidFill>
              </a:rPr>
              <a:t>ICT-beleidsplan</a:t>
            </a:r>
            <a:endParaRPr lang="nl-BE" sz="2000">
              <a:solidFill>
                <a:schemeClr val="tx1">
                  <a:lumMod val="95000"/>
                  <a:lumOff val="5000"/>
                </a:schemeClr>
              </a:solidFill>
            </a:endParaRPr>
          </a:p>
        </p:txBody>
      </p:sp>
      <p:sp>
        <p:nvSpPr>
          <p:cNvPr id="11" name="Stroomdiagram: Meerdere documenten 10"/>
          <p:cNvSpPr/>
          <p:nvPr/>
        </p:nvSpPr>
        <p:spPr>
          <a:xfrm>
            <a:off x="4476751" y="1900742"/>
            <a:ext cx="4320116" cy="1079897"/>
          </a:xfrm>
          <a:prstGeom prst="flowChartMultidocumen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nl-BE" sz="900" u="sng">
                <a:latin typeface="Verdana" pitchFamily="34" charset="0"/>
                <a:ea typeface="Verdana" pitchFamily="34" charset="0"/>
                <a:cs typeface="Verdana" pitchFamily="34" charset="0"/>
              </a:rPr>
              <a:t>Beschrijven en bewaken van 4 bouwstenen:</a:t>
            </a:r>
          </a:p>
          <a:p>
            <a:pPr fontAlgn="auto">
              <a:spcBef>
                <a:spcPts val="0"/>
              </a:spcBef>
              <a:spcAft>
                <a:spcPts val="0"/>
              </a:spcAft>
              <a:buFont typeface="Arial" pitchFamily="34" charset="0"/>
              <a:buChar char="•"/>
              <a:defRPr/>
            </a:pPr>
            <a:endParaRPr lang="nl-BE" sz="900">
              <a:latin typeface="Verdana" pitchFamily="34" charset="0"/>
              <a:ea typeface="Verdana" pitchFamily="34" charset="0"/>
              <a:cs typeface="Verdana" pitchFamily="34" charset="0"/>
            </a:endParaRPr>
          </a:p>
          <a:p>
            <a:pPr fontAlgn="auto">
              <a:spcBef>
                <a:spcPts val="0"/>
              </a:spcBef>
              <a:spcAft>
                <a:spcPts val="0"/>
              </a:spcAft>
              <a:buFont typeface="Arial" pitchFamily="34" charset="0"/>
              <a:buChar char="•"/>
              <a:defRPr/>
            </a:pPr>
            <a:r>
              <a:rPr lang="nl-BE" sz="900">
                <a:latin typeface="Verdana" pitchFamily="34" charset="0"/>
                <a:ea typeface="Verdana" pitchFamily="34" charset="0"/>
                <a:cs typeface="Verdana" pitchFamily="34" charset="0"/>
              </a:rPr>
              <a:t>  visie op </a:t>
            </a:r>
            <a:r>
              <a:rPr lang="nl-BE" sz="900" err="1">
                <a:latin typeface="Verdana" pitchFamily="34" charset="0"/>
                <a:ea typeface="Verdana" pitchFamily="34" charset="0"/>
                <a:cs typeface="Verdana" pitchFamily="34" charset="0"/>
              </a:rPr>
              <a:t>ict</a:t>
            </a:r>
            <a:r>
              <a:rPr lang="nl-BE" sz="900">
                <a:latin typeface="Verdana" pitchFamily="34" charset="0"/>
                <a:ea typeface="Verdana" pitchFamily="34" charset="0"/>
                <a:cs typeface="Verdana" pitchFamily="34" charset="0"/>
              </a:rPr>
              <a:t> en leren (1), infrastructuur (2), kennis en vaardigheden </a:t>
            </a:r>
            <a:r>
              <a:rPr lang="nl-BE" sz="900" smtClean="0">
                <a:latin typeface="Verdana" pitchFamily="34" charset="0"/>
                <a:ea typeface="Verdana" pitchFamily="34" charset="0"/>
                <a:cs typeface="Verdana" pitchFamily="34" charset="0"/>
              </a:rPr>
              <a:t>(</a:t>
            </a:r>
            <a:r>
              <a:rPr lang="nl-BE" sz="900">
                <a:latin typeface="Verdana" pitchFamily="34" charset="0"/>
                <a:ea typeface="Verdana" pitchFamily="34" charset="0"/>
                <a:cs typeface="Verdana" pitchFamily="34" charset="0"/>
              </a:rPr>
              <a:t>3), educatieve content (4)</a:t>
            </a:r>
          </a:p>
          <a:p>
            <a:pPr fontAlgn="auto">
              <a:spcBef>
                <a:spcPts val="0"/>
              </a:spcBef>
              <a:spcAft>
                <a:spcPts val="0"/>
              </a:spcAft>
              <a:buFont typeface="Arial" pitchFamily="34" charset="0"/>
              <a:buChar char="•"/>
              <a:defRPr/>
            </a:pPr>
            <a:r>
              <a:rPr lang="nl-BE" sz="900">
                <a:latin typeface="Verdana" pitchFamily="34" charset="0"/>
                <a:ea typeface="Verdana" pitchFamily="34" charset="0"/>
                <a:cs typeface="Verdana" pitchFamily="34" charset="0"/>
              </a:rPr>
              <a:t>  een evaluatiebeleid</a:t>
            </a:r>
          </a:p>
        </p:txBody>
      </p:sp>
      <p:sp>
        <p:nvSpPr>
          <p:cNvPr id="12" name="Rechthoek 11"/>
          <p:cNvSpPr/>
          <p:nvPr/>
        </p:nvSpPr>
        <p:spPr>
          <a:xfrm>
            <a:off x="6381751" y="1881644"/>
            <a:ext cx="2400300" cy="107156"/>
          </a:xfrm>
          <a:prstGeom prst="rect">
            <a:avLst/>
          </a:prstGeom>
          <a:ln w="38100">
            <a:solidFill>
              <a:schemeClr val="tx1"/>
            </a:solidFill>
          </a:ln>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nl-BE" sz="1200"/>
              <a:t>team - gemeenschap</a:t>
            </a:r>
          </a:p>
        </p:txBody>
      </p:sp>
      <p:sp>
        <p:nvSpPr>
          <p:cNvPr id="23" name="Gelijk 22"/>
          <p:cNvSpPr/>
          <p:nvPr/>
        </p:nvSpPr>
        <p:spPr>
          <a:xfrm>
            <a:off x="3333741" y="2304888"/>
            <a:ext cx="857256" cy="324000"/>
          </a:xfrm>
          <a:prstGeom prst="mathEqual">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BE">
              <a:solidFill>
                <a:schemeClr val="tx1"/>
              </a:solidFill>
            </a:endParaRPr>
          </a:p>
        </p:txBody>
      </p:sp>
      <p:sp>
        <p:nvSpPr>
          <p:cNvPr id="5" name="Afgeronde rechthoek 4"/>
          <p:cNvSpPr/>
          <p:nvPr/>
        </p:nvSpPr>
        <p:spPr>
          <a:xfrm>
            <a:off x="761973" y="3557263"/>
            <a:ext cx="2352000" cy="972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nl-BE" sz="2000">
                <a:solidFill>
                  <a:schemeClr val="tx1">
                    <a:lumMod val="95000"/>
                    <a:lumOff val="5000"/>
                  </a:schemeClr>
                </a:solidFill>
              </a:rPr>
              <a:t>ICT-ontwikkelingslijnen</a:t>
            </a:r>
          </a:p>
        </p:txBody>
      </p:sp>
      <p:sp>
        <p:nvSpPr>
          <p:cNvPr id="13" name="Rechthoek 12"/>
          <p:cNvSpPr/>
          <p:nvPr/>
        </p:nvSpPr>
        <p:spPr>
          <a:xfrm>
            <a:off x="6381751" y="3573020"/>
            <a:ext cx="2400300" cy="107156"/>
          </a:xfrm>
          <a:prstGeom prst="rect">
            <a:avLst/>
          </a:prstGeom>
          <a:ln w="38100">
            <a:solidFill>
              <a:schemeClr val="tx1"/>
            </a:solidFill>
          </a:ln>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nl-BE" sz="1200"/>
              <a:t>leerkracht - team</a:t>
            </a:r>
          </a:p>
        </p:txBody>
      </p:sp>
      <p:sp>
        <p:nvSpPr>
          <p:cNvPr id="24" name="Gelijk 23"/>
          <p:cNvSpPr/>
          <p:nvPr/>
        </p:nvSpPr>
        <p:spPr>
          <a:xfrm>
            <a:off x="3333741" y="3929483"/>
            <a:ext cx="857256" cy="324000"/>
          </a:xfrm>
          <a:prstGeom prst="mathEqual">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BE">
              <a:solidFill>
                <a:schemeClr val="tx1"/>
              </a:solidFill>
            </a:endParaRPr>
          </a:p>
        </p:txBody>
      </p:sp>
      <p:sp>
        <p:nvSpPr>
          <p:cNvPr id="4" name="Afgeronde rechthoek 3"/>
          <p:cNvSpPr/>
          <p:nvPr/>
        </p:nvSpPr>
        <p:spPr>
          <a:xfrm>
            <a:off x="761973" y="5285347"/>
            <a:ext cx="2352000" cy="972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BE" sz="2000">
              <a:solidFill>
                <a:schemeClr val="tx1">
                  <a:lumMod val="95000"/>
                  <a:lumOff val="5000"/>
                </a:schemeClr>
              </a:solidFill>
            </a:endParaRPr>
          </a:p>
          <a:p>
            <a:pPr algn="ctr" fontAlgn="auto">
              <a:spcBef>
                <a:spcPts val="0"/>
              </a:spcBef>
              <a:spcAft>
                <a:spcPts val="0"/>
              </a:spcAft>
              <a:defRPr/>
            </a:pPr>
            <a:r>
              <a:rPr lang="nl-BE" sz="2000" smtClean="0">
                <a:solidFill>
                  <a:schemeClr val="tx1">
                    <a:lumMod val="95000"/>
                    <a:lumOff val="5000"/>
                  </a:schemeClr>
                </a:solidFill>
              </a:rPr>
              <a:t>ICT-platform </a:t>
            </a:r>
          </a:p>
          <a:p>
            <a:pPr algn="ctr" fontAlgn="auto">
              <a:spcBef>
                <a:spcPts val="0"/>
              </a:spcBef>
              <a:spcAft>
                <a:spcPts val="0"/>
              </a:spcAft>
              <a:defRPr/>
            </a:pPr>
            <a:r>
              <a:rPr lang="nl-BE" sz="2000" smtClean="0">
                <a:solidFill>
                  <a:schemeClr val="tx1">
                    <a:lumMod val="95000"/>
                    <a:lumOff val="5000"/>
                  </a:schemeClr>
                </a:solidFill>
              </a:rPr>
              <a:t>+ </a:t>
            </a:r>
            <a:r>
              <a:rPr lang="nl-BE" sz="2000">
                <a:solidFill>
                  <a:schemeClr val="tx1">
                    <a:lumMod val="95000"/>
                    <a:lumOff val="5000"/>
                  </a:schemeClr>
                </a:solidFill>
              </a:rPr>
              <a:t>ICT-werkbalk</a:t>
            </a:r>
          </a:p>
          <a:p>
            <a:pPr algn="ctr" fontAlgn="auto">
              <a:spcBef>
                <a:spcPts val="0"/>
              </a:spcBef>
              <a:spcAft>
                <a:spcPts val="0"/>
              </a:spcAft>
              <a:defRPr/>
            </a:pPr>
            <a:endParaRPr lang="nl-BE" sz="2000">
              <a:solidFill>
                <a:schemeClr val="tx1">
                  <a:lumMod val="95000"/>
                  <a:lumOff val="5000"/>
                </a:schemeClr>
              </a:solidFill>
            </a:endParaRPr>
          </a:p>
        </p:txBody>
      </p:sp>
      <p:sp>
        <p:nvSpPr>
          <p:cNvPr id="10" name="Stroomdiagram: Meerdere documenten 9"/>
          <p:cNvSpPr/>
          <p:nvPr/>
        </p:nvSpPr>
        <p:spPr>
          <a:xfrm>
            <a:off x="4381500" y="5271461"/>
            <a:ext cx="4320117" cy="1079897"/>
          </a:xfrm>
          <a:prstGeom prst="flowChartMultidocument">
            <a:avLst/>
          </a:prstGeom>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r>
              <a:rPr lang="nl-BE" sz="900" u="sng">
                <a:latin typeface="Verdana" pitchFamily="34" charset="0"/>
                <a:ea typeface="Verdana" pitchFamily="34" charset="0"/>
                <a:cs typeface="Verdana" pitchFamily="34" charset="0"/>
              </a:rPr>
              <a:t>Aanbod van software en applicaties :</a:t>
            </a:r>
          </a:p>
          <a:p>
            <a:pPr fontAlgn="auto">
              <a:spcBef>
                <a:spcPts val="0"/>
              </a:spcBef>
              <a:spcAft>
                <a:spcPts val="0"/>
              </a:spcAft>
              <a:defRPr/>
            </a:pPr>
            <a:endParaRPr lang="nl-BE" sz="900">
              <a:latin typeface="Verdana" pitchFamily="34" charset="0"/>
              <a:ea typeface="Verdana" pitchFamily="34" charset="0"/>
              <a:cs typeface="Verdana" pitchFamily="34" charset="0"/>
            </a:endParaRPr>
          </a:p>
          <a:p>
            <a:pPr fontAlgn="auto">
              <a:spcBef>
                <a:spcPts val="0"/>
              </a:spcBef>
              <a:spcAft>
                <a:spcPts val="0"/>
              </a:spcAft>
              <a:buFont typeface="Arial" pitchFamily="34" charset="0"/>
              <a:buChar char="•"/>
              <a:defRPr/>
            </a:pPr>
            <a:r>
              <a:rPr lang="nl-BE" sz="900">
                <a:latin typeface="Verdana" pitchFamily="34" charset="0"/>
                <a:ea typeface="Verdana" pitchFamily="34" charset="0"/>
                <a:cs typeface="Verdana" pitchFamily="34" charset="0"/>
              </a:rPr>
              <a:t> rond leerstof, vaardigheden, attitudes</a:t>
            </a:r>
          </a:p>
          <a:p>
            <a:pPr fontAlgn="auto">
              <a:spcBef>
                <a:spcPts val="0"/>
              </a:spcBef>
              <a:spcAft>
                <a:spcPts val="0"/>
              </a:spcAft>
              <a:buFont typeface="Arial" pitchFamily="34" charset="0"/>
              <a:buChar char="•"/>
              <a:defRPr/>
            </a:pPr>
            <a:r>
              <a:rPr lang="nl-BE" sz="900">
                <a:latin typeface="Verdana" pitchFamily="34" charset="0"/>
                <a:ea typeface="Verdana" pitchFamily="34" charset="0"/>
                <a:cs typeface="Verdana" pitchFamily="34" charset="0"/>
              </a:rPr>
              <a:t> ter ontwikkeling van </a:t>
            </a:r>
            <a:r>
              <a:rPr lang="nl-BE" sz="900" err="1">
                <a:latin typeface="Verdana" pitchFamily="34" charset="0"/>
                <a:ea typeface="Verdana" pitchFamily="34" charset="0"/>
                <a:cs typeface="Verdana" pitchFamily="34" charset="0"/>
              </a:rPr>
              <a:t>ict-competenties</a:t>
            </a:r>
            <a:endParaRPr lang="nl-BE" sz="900">
              <a:latin typeface="Verdana" pitchFamily="34" charset="0"/>
              <a:ea typeface="Verdana" pitchFamily="34" charset="0"/>
              <a:cs typeface="Verdana" pitchFamily="34" charset="0"/>
            </a:endParaRPr>
          </a:p>
          <a:p>
            <a:pPr fontAlgn="auto">
              <a:spcBef>
                <a:spcPts val="0"/>
              </a:spcBef>
              <a:spcAft>
                <a:spcPts val="0"/>
              </a:spcAft>
              <a:buFont typeface="Arial" pitchFamily="34" charset="0"/>
              <a:buChar char="•"/>
              <a:defRPr/>
            </a:pPr>
            <a:r>
              <a:rPr lang="nl-BE" sz="900">
                <a:latin typeface="Verdana" pitchFamily="34" charset="0"/>
                <a:ea typeface="Verdana" pitchFamily="34" charset="0"/>
                <a:cs typeface="Verdana" pitchFamily="34" charset="0"/>
              </a:rPr>
              <a:t> horizontale en verticale samenhang</a:t>
            </a:r>
          </a:p>
          <a:p>
            <a:pPr fontAlgn="auto">
              <a:spcBef>
                <a:spcPts val="0"/>
              </a:spcBef>
              <a:spcAft>
                <a:spcPts val="0"/>
              </a:spcAft>
              <a:defRPr/>
            </a:pPr>
            <a:endParaRPr lang="nl-BE" sz="900">
              <a:latin typeface="Verdana" pitchFamily="34" charset="0"/>
              <a:ea typeface="Verdana" pitchFamily="34" charset="0"/>
              <a:cs typeface="Verdana" pitchFamily="34" charset="0"/>
            </a:endParaRPr>
          </a:p>
        </p:txBody>
      </p:sp>
      <p:sp>
        <p:nvSpPr>
          <p:cNvPr id="14" name="Rechthoek 13"/>
          <p:cNvSpPr/>
          <p:nvPr/>
        </p:nvSpPr>
        <p:spPr>
          <a:xfrm>
            <a:off x="6286501" y="5266114"/>
            <a:ext cx="2400300" cy="107156"/>
          </a:xfrm>
          <a:prstGeom prst="rect">
            <a:avLst/>
          </a:prstGeom>
          <a:ln w="38100">
            <a:solidFill>
              <a:schemeClr val="tx1"/>
            </a:solidFill>
          </a:ln>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nl-BE" sz="1200"/>
              <a:t>kinderen (via de coach)</a:t>
            </a:r>
          </a:p>
        </p:txBody>
      </p:sp>
      <p:sp>
        <p:nvSpPr>
          <p:cNvPr id="25" name="Gelijk 24"/>
          <p:cNvSpPr/>
          <p:nvPr/>
        </p:nvSpPr>
        <p:spPr>
          <a:xfrm>
            <a:off x="3333741" y="5700103"/>
            <a:ext cx="857256" cy="324000"/>
          </a:xfrm>
          <a:prstGeom prst="mathEqual">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BE">
              <a:solidFill>
                <a:schemeClr val="tx1"/>
              </a:solidFill>
            </a:endParaRPr>
          </a:p>
        </p:txBody>
      </p:sp>
      <p:sp>
        <p:nvSpPr>
          <p:cNvPr id="26" name="Afgeronde rechthoek 25"/>
          <p:cNvSpPr/>
          <p:nvPr/>
        </p:nvSpPr>
        <p:spPr>
          <a:xfrm>
            <a:off x="761973" y="176671"/>
            <a:ext cx="2352000" cy="972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nl-BE" sz="2000" smtClean="0">
                <a:solidFill>
                  <a:schemeClr val="tx1">
                    <a:lumMod val="95000"/>
                    <a:lumOff val="5000"/>
                  </a:schemeClr>
                </a:solidFill>
              </a:rPr>
              <a:t>ICT-regio</a:t>
            </a:r>
            <a:endParaRPr lang="nl-BE" sz="2000">
              <a:solidFill>
                <a:schemeClr val="tx1">
                  <a:lumMod val="95000"/>
                  <a:lumOff val="5000"/>
                </a:schemeClr>
              </a:solidFill>
            </a:endParaRPr>
          </a:p>
        </p:txBody>
      </p:sp>
      <p:sp>
        <p:nvSpPr>
          <p:cNvPr id="28" name="Stroomdiagram: Meerdere documenten 27"/>
          <p:cNvSpPr/>
          <p:nvPr/>
        </p:nvSpPr>
        <p:spPr>
          <a:xfrm>
            <a:off x="4476751" y="148766"/>
            <a:ext cx="4320116" cy="1079897"/>
          </a:xfrm>
          <a:prstGeom prst="flowChartMultidocument">
            <a:avLst/>
          </a:prstGeom>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nl-BE" sz="900" u="sng">
                <a:latin typeface="Verdana" pitchFamily="34" charset="0"/>
                <a:ea typeface="Verdana" pitchFamily="34" charset="0"/>
                <a:cs typeface="Verdana" pitchFamily="34" charset="0"/>
              </a:rPr>
              <a:t>Initiatieven en ondersteuning omtrent :</a:t>
            </a:r>
          </a:p>
          <a:p>
            <a:pPr fontAlgn="auto">
              <a:spcBef>
                <a:spcPts val="0"/>
              </a:spcBef>
              <a:spcAft>
                <a:spcPts val="0"/>
              </a:spcAft>
              <a:defRPr/>
            </a:pPr>
            <a:endParaRPr lang="nl-BE" sz="900">
              <a:latin typeface="Verdana" pitchFamily="34" charset="0"/>
              <a:ea typeface="Verdana" pitchFamily="34" charset="0"/>
              <a:cs typeface="Verdana" pitchFamily="34" charset="0"/>
            </a:endParaRPr>
          </a:p>
          <a:p>
            <a:pPr fontAlgn="auto">
              <a:spcBef>
                <a:spcPts val="0"/>
              </a:spcBef>
              <a:spcAft>
                <a:spcPts val="0"/>
              </a:spcAft>
              <a:buFont typeface="Arial" pitchFamily="34" charset="0"/>
              <a:buChar char="•"/>
              <a:defRPr/>
            </a:pPr>
            <a:r>
              <a:rPr lang="nl-BE" sz="900">
                <a:latin typeface="Verdana" pitchFamily="34" charset="0"/>
                <a:ea typeface="Verdana" pitchFamily="34" charset="0"/>
                <a:cs typeface="Verdana" pitchFamily="34" charset="0"/>
              </a:rPr>
              <a:t> (inter)regionale samenwerkingsverbanden</a:t>
            </a:r>
          </a:p>
          <a:p>
            <a:pPr fontAlgn="auto">
              <a:spcBef>
                <a:spcPts val="0"/>
              </a:spcBef>
              <a:spcAft>
                <a:spcPts val="0"/>
              </a:spcAft>
              <a:buFont typeface="Arial" pitchFamily="34" charset="0"/>
              <a:buChar char="•"/>
              <a:defRPr/>
            </a:pPr>
            <a:r>
              <a:rPr lang="nl-BE" sz="900">
                <a:latin typeface="Verdana" pitchFamily="34" charset="0"/>
                <a:ea typeface="Verdana" pitchFamily="34" charset="0"/>
                <a:cs typeface="Verdana" pitchFamily="34" charset="0"/>
              </a:rPr>
              <a:t> professionalisering en vorming</a:t>
            </a:r>
          </a:p>
          <a:p>
            <a:pPr fontAlgn="auto">
              <a:spcBef>
                <a:spcPts val="0"/>
              </a:spcBef>
              <a:spcAft>
                <a:spcPts val="0"/>
              </a:spcAft>
              <a:buFont typeface="Arial" pitchFamily="34" charset="0"/>
              <a:buChar char="•"/>
              <a:defRPr/>
            </a:pPr>
            <a:r>
              <a:rPr lang="nl-BE" sz="900">
                <a:latin typeface="Verdana" pitchFamily="34" charset="0"/>
                <a:ea typeface="Verdana" pitchFamily="34" charset="0"/>
                <a:cs typeface="Verdana" pitchFamily="34" charset="0"/>
              </a:rPr>
              <a:t> visie op </a:t>
            </a:r>
            <a:r>
              <a:rPr lang="nl-BE" sz="900" err="1">
                <a:latin typeface="Verdana" pitchFamily="34" charset="0"/>
                <a:ea typeface="Verdana" pitchFamily="34" charset="0"/>
                <a:cs typeface="Verdana" pitchFamily="34" charset="0"/>
              </a:rPr>
              <a:t>ict</a:t>
            </a:r>
            <a:r>
              <a:rPr lang="nl-BE" sz="900">
                <a:latin typeface="Verdana" pitchFamily="34" charset="0"/>
                <a:ea typeface="Verdana" pitchFamily="34" charset="0"/>
                <a:cs typeface="Verdana" pitchFamily="34" charset="0"/>
              </a:rPr>
              <a:t> en leren</a:t>
            </a:r>
          </a:p>
        </p:txBody>
      </p:sp>
      <p:sp>
        <p:nvSpPr>
          <p:cNvPr id="29" name="Rechthoek 28"/>
          <p:cNvSpPr/>
          <p:nvPr/>
        </p:nvSpPr>
        <p:spPr>
          <a:xfrm>
            <a:off x="6381751" y="153404"/>
            <a:ext cx="2400300" cy="107156"/>
          </a:xfrm>
          <a:prstGeom prst="rect">
            <a:avLst/>
          </a:prstGeom>
          <a:ln w="38100">
            <a:solidFill>
              <a:schemeClr val="tx1"/>
            </a:solidFill>
          </a:ln>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nl-BE" sz="1200"/>
              <a:t>schooloverstijgend</a:t>
            </a:r>
          </a:p>
        </p:txBody>
      </p:sp>
      <p:sp>
        <p:nvSpPr>
          <p:cNvPr id="30" name="Gelijk 29"/>
          <p:cNvSpPr/>
          <p:nvPr/>
        </p:nvSpPr>
        <p:spPr>
          <a:xfrm>
            <a:off x="3333741" y="552900"/>
            <a:ext cx="857256" cy="324000"/>
          </a:xfrm>
          <a:prstGeom prst="mathEqual">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BE">
              <a:solidFill>
                <a:schemeClr val="tx1"/>
              </a:solidFill>
            </a:endParaRPr>
          </a:p>
        </p:txBody>
      </p:sp>
      <p:sp>
        <p:nvSpPr>
          <p:cNvPr id="31" name="Tekstvak 30"/>
          <p:cNvSpPr txBox="1">
            <a:spLocks noChangeAspect="1"/>
          </p:cNvSpPr>
          <p:nvPr/>
        </p:nvSpPr>
        <p:spPr>
          <a:xfrm>
            <a:off x="677036" y="1252641"/>
            <a:ext cx="2497927" cy="338554"/>
          </a:xfrm>
          <a:prstGeom prst="rect">
            <a:avLst/>
          </a:prstGeom>
          <a:noFill/>
          <a:ln cmpd="thickThin"/>
          <a:effectLst>
            <a:glow>
              <a:schemeClr val="bg1"/>
            </a:glow>
            <a:outerShdw sx="1000" sy="1000" rotWithShape="0">
              <a:srgbClr val="4E3B30"/>
            </a:outerShdw>
          </a:effectLst>
          <a:scene3d>
            <a:camera prst="obliqueTopLeft" fov="600000">
              <a:rot lat="0" lon="0" rev="0"/>
            </a:camera>
            <a:lightRig rig="balanced" dir="t">
              <a:rot lat="0" lon="0" rev="19200000"/>
            </a:lightRig>
          </a:scene3d>
          <a:sp3d contourW="12700" prstMaterial="matte">
            <a:bevelT w="0" h="0"/>
            <a:contourClr>
              <a:schemeClr val="accent1">
                <a:shade val="60000"/>
                <a:satMod val="110000"/>
              </a:schemeClr>
            </a:contourClr>
          </a:sp3d>
        </p:spPr>
        <p:style>
          <a:lnRef idx="0">
            <a:schemeClr val="accent1"/>
          </a:lnRef>
          <a:fillRef idx="3">
            <a:schemeClr val="accent1"/>
          </a:fillRef>
          <a:effectRef idx="3">
            <a:schemeClr val="accent1"/>
          </a:effectRef>
          <a:fontRef idx="minor">
            <a:schemeClr val="lt1"/>
          </a:fontRef>
        </p:style>
        <p:txBody>
          <a:bodyPr wrap="none">
            <a:spAutoFit/>
          </a:bodyPr>
          <a:lstStyle/>
          <a:p>
            <a:pPr algn="ctr" fontAlgn="auto">
              <a:spcBef>
                <a:spcPts val="0"/>
              </a:spcBef>
              <a:spcAft>
                <a:spcPts val="0"/>
              </a:spcAft>
              <a:defRPr/>
            </a:pPr>
            <a:r>
              <a:rPr lang="nl-BE" sz="1600">
                <a:solidFill>
                  <a:srgbClr val="01059D"/>
                </a:solidFill>
              </a:rPr>
              <a:t>http://regio.ict-platform.be</a:t>
            </a:r>
          </a:p>
        </p:txBody>
      </p:sp>
      <p:sp>
        <p:nvSpPr>
          <p:cNvPr id="32" name="Tekstvak 31"/>
          <p:cNvSpPr txBox="1">
            <a:spLocks noChangeAspect="1"/>
          </p:cNvSpPr>
          <p:nvPr/>
        </p:nvSpPr>
        <p:spPr>
          <a:xfrm>
            <a:off x="627343" y="2964779"/>
            <a:ext cx="2597314" cy="338554"/>
          </a:xfrm>
          <a:prstGeom prst="rect">
            <a:avLst/>
          </a:prstGeom>
          <a:noFill/>
          <a:ln cmpd="thickThin"/>
          <a:effectLst>
            <a:glow>
              <a:schemeClr val="bg1"/>
            </a:glow>
            <a:outerShdw sx="1000" sy="1000" rotWithShape="0">
              <a:srgbClr val="4E3B30"/>
            </a:outerShdw>
          </a:effectLst>
          <a:scene3d>
            <a:camera prst="obliqueTopLeft" fov="600000">
              <a:rot lat="0" lon="0" rev="0"/>
            </a:camera>
            <a:lightRig rig="balanced" dir="t">
              <a:rot lat="0" lon="0" rev="19200000"/>
            </a:lightRig>
          </a:scene3d>
          <a:sp3d contourW="12700" prstMaterial="matte">
            <a:bevelT w="0" h="0"/>
            <a:contourClr>
              <a:schemeClr val="accent1">
                <a:shade val="60000"/>
                <a:satMod val="110000"/>
              </a:schemeClr>
            </a:contourClr>
          </a:sp3d>
        </p:spPr>
        <p:style>
          <a:lnRef idx="0">
            <a:schemeClr val="accent1"/>
          </a:lnRef>
          <a:fillRef idx="3">
            <a:schemeClr val="accent1"/>
          </a:fillRef>
          <a:effectRef idx="3">
            <a:schemeClr val="accent1"/>
          </a:effectRef>
          <a:fontRef idx="minor">
            <a:schemeClr val="lt1"/>
          </a:fontRef>
        </p:style>
        <p:txBody>
          <a:bodyPr wrap="none">
            <a:spAutoFit/>
          </a:bodyPr>
          <a:lstStyle/>
          <a:p>
            <a:pPr algn="ctr" fontAlgn="auto">
              <a:spcBef>
                <a:spcPts val="0"/>
              </a:spcBef>
              <a:spcAft>
                <a:spcPts val="0"/>
              </a:spcAft>
              <a:defRPr/>
            </a:pPr>
            <a:r>
              <a:rPr lang="nl-BE" sz="1600">
                <a:solidFill>
                  <a:srgbClr val="01059D"/>
                </a:solidFill>
              </a:rPr>
              <a:t>http://beleid.ict-platform.be</a:t>
            </a:r>
          </a:p>
        </p:txBody>
      </p:sp>
      <p:sp>
        <p:nvSpPr>
          <p:cNvPr id="33" name="Tekstvak 32"/>
          <p:cNvSpPr txBox="1">
            <a:spLocks noChangeAspect="1"/>
          </p:cNvSpPr>
          <p:nvPr/>
        </p:nvSpPr>
        <p:spPr>
          <a:xfrm>
            <a:off x="602496" y="4674666"/>
            <a:ext cx="2647007" cy="338554"/>
          </a:xfrm>
          <a:prstGeom prst="rect">
            <a:avLst/>
          </a:prstGeom>
          <a:noFill/>
          <a:ln cmpd="thickThin"/>
          <a:effectLst>
            <a:glow>
              <a:schemeClr val="bg1"/>
            </a:glow>
            <a:outerShdw sx="1000" sy="1000" rotWithShape="0">
              <a:srgbClr val="4E3B30"/>
            </a:outerShdw>
          </a:effectLst>
          <a:scene3d>
            <a:camera prst="obliqueTopLeft" fov="600000">
              <a:rot lat="0" lon="0" rev="0"/>
            </a:camera>
            <a:lightRig rig="balanced" dir="t">
              <a:rot lat="0" lon="0" rev="19200000"/>
            </a:lightRig>
          </a:scene3d>
          <a:sp3d contourW="12700" prstMaterial="matte">
            <a:bevelT w="0" h="0"/>
            <a:contourClr>
              <a:schemeClr val="accent1">
                <a:shade val="60000"/>
                <a:satMod val="110000"/>
              </a:schemeClr>
            </a:contourClr>
          </a:sp3d>
        </p:spPr>
        <p:style>
          <a:lnRef idx="0">
            <a:schemeClr val="accent1"/>
          </a:lnRef>
          <a:fillRef idx="3">
            <a:schemeClr val="accent1"/>
          </a:fillRef>
          <a:effectRef idx="3">
            <a:schemeClr val="accent1"/>
          </a:effectRef>
          <a:fontRef idx="minor">
            <a:schemeClr val="lt1"/>
          </a:fontRef>
        </p:style>
        <p:txBody>
          <a:bodyPr wrap="none">
            <a:spAutoFit/>
          </a:bodyPr>
          <a:lstStyle/>
          <a:p>
            <a:pPr algn="ctr" fontAlgn="auto">
              <a:spcBef>
                <a:spcPts val="0"/>
              </a:spcBef>
              <a:spcAft>
                <a:spcPts val="0"/>
              </a:spcAft>
              <a:defRPr/>
            </a:pPr>
            <a:r>
              <a:rPr lang="nl-BE" sz="1600">
                <a:solidFill>
                  <a:srgbClr val="01059D"/>
                </a:solidFill>
              </a:rPr>
              <a:t>http://leerlijn.ict-platform.be</a:t>
            </a:r>
          </a:p>
        </p:txBody>
      </p:sp>
      <p:sp>
        <p:nvSpPr>
          <p:cNvPr id="34" name="Tekstvak 33"/>
          <p:cNvSpPr txBox="1">
            <a:spLocks noChangeAspect="1"/>
          </p:cNvSpPr>
          <p:nvPr/>
        </p:nvSpPr>
        <p:spPr>
          <a:xfrm>
            <a:off x="691078" y="6402906"/>
            <a:ext cx="2469843" cy="338554"/>
          </a:xfrm>
          <a:prstGeom prst="rect">
            <a:avLst/>
          </a:prstGeom>
          <a:noFill/>
          <a:ln cmpd="thickThin"/>
          <a:effectLst>
            <a:glow>
              <a:schemeClr val="bg1"/>
            </a:glow>
            <a:outerShdw sx="1000" sy="1000" rotWithShape="0">
              <a:srgbClr val="4E3B30"/>
            </a:outerShdw>
          </a:effectLst>
          <a:scene3d>
            <a:camera prst="obliqueTopLeft" fov="600000">
              <a:rot lat="0" lon="0" rev="0"/>
            </a:camera>
            <a:lightRig rig="balanced" dir="t">
              <a:rot lat="0" lon="0" rev="19200000"/>
            </a:lightRig>
          </a:scene3d>
          <a:sp3d contourW="12700" prstMaterial="matte">
            <a:bevelT w="0" h="0"/>
            <a:contourClr>
              <a:schemeClr val="accent1">
                <a:shade val="60000"/>
                <a:satMod val="110000"/>
              </a:schemeClr>
            </a:contourClr>
          </a:sp3d>
        </p:spPr>
        <p:style>
          <a:lnRef idx="0">
            <a:schemeClr val="accent1"/>
          </a:lnRef>
          <a:fillRef idx="3">
            <a:schemeClr val="accent1"/>
          </a:fillRef>
          <a:effectRef idx="3">
            <a:schemeClr val="accent1"/>
          </a:effectRef>
          <a:fontRef idx="minor">
            <a:schemeClr val="lt1"/>
          </a:fontRef>
        </p:style>
        <p:txBody>
          <a:bodyPr wrap="none">
            <a:spAutoFit/>
          </a:bodyPr>
          <a:lstStyle/>
          <a:p>
            <a:pPr algn="ctr" fontAlgn="auto">
              <a:spcBef>
                <a:spcPts val="0"/>
              </a:spcBef>
              <a:spcAft>
                <a:spcPts val="0"/>
              </a:spcAft>
              <a:defRPr/>
            </a:pPr>
            <a:r>
              <a:rPr lang="nl-BE" sz="1600">
                <a:solidFill>
                  <a:srgbClr val="01059D"/>
                </a:solidFill>
              </a:rPr>
              <a:t>http://www.ict-platform.be</a:t>
            </a:r>
          </a:p>
        </p:txBody>
      </p:sp>
    </p:spTree>
    <p:extLst>
      <p:ext uri="{BB962C8B-B14F-4D97-AF65-F5344CB8AC3E}">
        <p14:creationId xmlns:p14="http://schemas.microsoft.com/office/powerpoint/2010/main" val="2273328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24"/>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499"/>
                                          </p:stCondLst>
                                        </p:cTn>
                                        <p:tgtEl>
                                          <p:spTgt spid="23"/>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499"/>
                                          </p:stCondLst>
                                        </p:cTn>
                                        <p:tgtEl>
                                          <p:spTgt spid="26"/>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0"/>
                                  </p:stCondLst>
                                  <p:childTnLst>
                                    <p:set>
                                      <p:cBhvr>
                                        <p:cTn id="27" dur="1" fill="hold">
                                          <p:stCondLst>
                                            <p:cond delay="499"/>
                                          </p:stCondLst>
                                        </p:cTn>
                                        <p:tgtEl>
                                          <p:spTgt spid="3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31"/>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499"/>
                                          </p:stCondLst>
                                        </p:cTn>
                                        <p:tgtEl>
                                          <p:spTgt spid="32"/>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nodeType="afterEffect">
                                  <p:stCondLst>
                                    <p:cond delay="0"/>
                                  </p:stCondLst>
                                  <p:childTnLst>
                                    <p:set>
                                      <p:cBhvr>
                                        <p:cTn id="37" dur="1" fill="hold">
                                          <p:stCondLst>
                                            <p:cond delay="499"/>
                                          </p:stCondLst>
                                        </p:cTn>
                                        <p:tgtEl>
                                          <p:spTgt spid="33"/>
                                        </p:tgtEl>
                                        <p:attrNameLst>
                                          <p:attrName>style.visibility</p:attrName>
                                        </p:attrNameLst>
                                      </p:cBhvr>
                                      <p:to>
                                        <p:strVal val="visible"/>
                                      </p:to>
                                    </p:set>
                                  </p:childTnLst>
                                </p:cTn>
                              </p:par>
                            </p:childTnLst>
                          </p:cTn>
                        </p:par>
                        <p:par>
                          <p:cTn id="38" fill="hold">
                            <p:stCondLst>
                              <p:cond delay="1500"/>
                            </p:stCondLst>
                            <p:childTnLst>
                              <p:par>
                                <p:cTn id="39" presetID="1" presetClass="entr" presetSubtype="0" fill="hold" nodeType="afterEffect">
                                  <p:stCondLst>
                                    <p:cond delay="0"/>
                                  </p:stCondLst>
                                  <p:childTnLst>
                                    <p:set>
                                      <p:cBhvr>
                                        <p:cTn id="40" dur="1" fill="hold">
                                          <p:stCondLst>
                                            <p:cond delay="499"/>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0-#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2" presetClass="entr" presetSubtype="8"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0-#ppt_w/2"/>
                                          </p:val>
                                        </p:tav>
                                        <p:tav tm="100000">
                                          <p:val>
                                            <p:strVal val="#ppt_x"/>
                                          </p:val>
                                        </p:tav>
                                      </p:tavLst>
                                    </p:anim>
                                    <p:anim calcmode="lin" valueType="num">
                                      <p:cBhvr additive="base">
                                        <p:cTn id="51" dur="500" fill="hold"/>
                                        <p:tgtEl>
                                          <p:spTgt spid="13"/>
                                        </p:tgtEl>
                                        <p:attrNameLst>
                                          <p:attrName>ppt_y</p:attrName>
                                        </p:attrNameLst>
                                      </p:cBhvr>
                                      <p:tavLst>
                                        <p:tav tm="0">
                                          <p:val>
                                            <p:strVal val="#ppt_y"/>
                                          </p:val>
                                        </p:tav>
                                        <p:tav tm="100000">
                                          <p:val>
                                            <p:strVal val="#ppt_y"/>
                                          </p:val>
                                        </p:tav>
                                      </p:tavLst>
                                    </p:anim>
                                  </p:childTnLst>
                                </p:cTn>
                              </p:par>
                            </p:childTnLst>
                          </p:cTn>
                        </p:par>
                        <p:par>
                          <p:cTn id="52" fill="hold">
                            <p:stCondLst>
                              <p:cond delay="1000"/>
                            </p:stCondLst>
                            <p:childTnLst>
                              <p:par>
                                <p:cTn id="53" presetID="2" presetClass="entr" presetSubtype="8"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0-#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childTnLst>
                          </p:cTn>
                        </p:par>
                        <p:par>
                          <p:cTn id="57" fill="hold">
                            <p:stCondLst>
                              <p:cond delay="1500"/>
                            </p:stCondLst>
                            <p:childTnLst>
                              <p:par>
                                <p:cTn id="58" presetID="2" presetClass="entr" presetSubtype="8"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fill="hold"/>
                                        <p:tgtEl>
                                          <p:spTgt spid="29"/>
                                        </p:tgtEl>
                                        <p:attrNameLst>
                                          <p:attrName>ppt_x</p:attrName>
                                        </p:attrNameLst>
                                      </p:cBhvr>
                                      <p:tavLst>
                                        <p:tav tm="0">
                                          <p:val>
                                            <p:strVal val="0-#ppt_w/2"/>
                                          </p:val>
                                        </p:tav>
                                        <p:tav tm="100000">
                                          <p:val>
                                            <p:strVal val="#ppt_x"/>
                                          </p:val>
                                        </p:tav>
                                      </p:tavLst>
                                    </p:anim>
                                    <p:anim calcmode="lin" valueType="num">
                                      <p:cBhvr additive="base">
                                        <p:cTn id="61"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blinds(horizontal)">
                                      <p:cBhvr>
                                        <p:cTn id="66" dur="500"/>
                                        <p:tgtEl>
                                          <p:spTgt spid="1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blinds(horizontal)">
                                      <p:cBhvr>
                                        <p:cTn id="71" dur="500"/>
                                        <p:tgtEl>
                                          <p:spTgt spid="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blinds(horizontal)">
                                      <p:cBhvr>
                                        <p:cTn id="76" dur="500"/>
                                        <p:tgtEl>
                                          <p:spTgt spid="1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blinds(horizontal)">
                                      <p:cBhvr>
                                        <p:cTn id="8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1" grpId="0" animBg="1" autoUpdateAnimBg="0"/>
      <p:bldP spid="10" grpId="0" animBg="1" autoUpdateAnimBg="0"/>
      <p:bldP spid="2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323850"/>
            <a:ext cx="7458075" cy="621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14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1548850" y="-1827730"/>
            <a:ext cx="6375463" cy="707886"/>
          </a:xfrm>
          <a:prstGeom prst="rect">
            <a:avLst/>
          </a:prstGeom>
          <a:noFill/>
        </p:spPr>
        <p:txBody>
          <a:bodyPr wrap="none" rtlCol="0">
            <a:spAutoFit/>
          </a:bodyPr>
          <a:lstStyle/>
          <a:p>
            <a:r>
              <a:rPr lang="nl-BE" sz="4000" dirty="0">
                <a:hlinkClick r:id="rId3"/>
              </a:rPr>
              <a:t>centraal station </a:t>
            </a:r>
            <a:r>
              <a:rPr lang="nl-BE" sz="4000" dirty="0" err="1">
                <a:hlinkClick r:id="rId3"/>
              </a:rPr>
              <a:t>amsterdam</a:t>
            </a:r>
            <a:endParaRPr lang="nl-BE" sz="4000" dirty="0"/>
          </a:p>
        </p:txBody>
      </p:sp>
      <p:sp>
        <p:nvSpPr>
          <p:cNvPr id="8" name="Tekstvak 7"/>
          <p:cNvSpPr txBox="1"/>
          <p:nvPr/>
        </p:nvSpPr>
        <p:spPr>
          <a:xfrm>
            <a:off x="611450" y="-1081245"/>
            <a:ext cx="1584220" cy="369332"/>
          </a:xfrm>
          <a:prstGeom prst="rect">
            <a:avLst/>
          </a:prstGeom>
          <a:noFill/>
        </p:spPr>
        <p:txBody>
          <a:bodyPr wrap="square" rtlCol="0">
            <a:spAutoFit/>
          </a:bodyPr>
          <a:lstStyle/>
          <a:p>
            <a:r>
              <a:rPr lang="nl-BE" dirty="0" err="1" smtClean="0"/>
              <a:t>photostory</a:t>
            </a:r>
            <a:endParaRPr lang="nl-BE"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451" y="1196690"/>
            <a:ext cx="8300139" cy="293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450" y="4705509"/>
            <a:ext cx="8137130" cy="9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348" y="1196689"/>
            <a:ext cx="8249242" cy="447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440" y="404580"/>
            <a:ext cx="8281150" cy="5832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18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1000" fill="hold"/>
                                        <p:tgtEl>
                                          <p:spTgt spid="4098"/>
                                        </p:tgtEl>
                                        <p:attrNameLst>
                                          <p:attrName>ppt_w</p:attrName>
                                        </p:attrNameLst>
                                      </p:cBhvr>
                                      <p:tavLst>
                                        <p:tav tm="0">
                                          <p:val>
                                            <p:fltVal val="0"/>
                                          </p:val>
                                        </p:tav>
                                        <p:tav tm="100000">
                                          <p:val>
                                            <p:strVal val="#ppt_w"/>
                                          </p:val>
                                        </p:tav>
                                      </p:tavLst>
                                    </p:anim>
                                    <p:anim calcmode="lin" valueType="num">
                                      <p:cBhvr>
                                        <p:cTn id="18" dur="1000" fill="hold"/>
                                        <p:tgtEl>
                                          <p:spTgt spid="4098"/>
                                        </p:tgtEl>
                                        <p:attrNameLst>
                                          <p:attrName>ppt_h</p:attrName>
                                        </p:attrNameLst>
                                      </p:cBhvr>
                                      <p:tavLst>
                                        <p:tav tm="0">
                                          <p:val>
                                            <p:fltVal val="0"/>
                                          </p:val>
                                        </p:tav>
                                        <p:tav tm="100000">
                                          <p:val>
                                            <p:strVal val="#ppt_h"/>
                                          </p:val>
                                        </p:tav>
                                      </p:tavLst>
                                    </p:anim>
                                    <p:anim calcmode="lin" valueType="num">
                                      <p:cBhvr>
                                        <p:cTn id="19" dur="1000" fill="hold"/>
                                        <p:tgtEl>
                                          <p:spTgt spid="4098"/>
                                        </p:tgtEl>
                                        <p:attrNameLst>
                                          <p:attrName>style.rotation</p:attrName>
                                        </p:attrNameLst>
                                      </p:cBhvr>
                                      <p:tavLst>
                                        <p:tav tm="0">
                                          <p:val>
                                            <p:fltVal val="90"/>
                                          </p:val>
                                        </p:tav>
                                        <p:tav tm="100000">
                                          <p:val>
                                            <p:fltVal val="0"/>
                                          </p:val>
                                        </p:tav>
                                      </p:tavLst>
                                    </p:anim>
                                    <p:animEffect transition="in" filter="fade">
                                      <p:cBhvr>
                                        <p:cTn id="20" dur="10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8467</TotalTime>
  <Words>787</Words>
  <Application>Microsoft Office PowerPoint</Application>
  <PresentationFormat>Diavoorstelling (4:3)</PresentationFormat>
  <Paragraphs>165</Paragraphs>
  <Slides>29</Slides>
  <Notes>8</Notes>
  <HiddenSlides>0</HiddenSlides>
  <MMClips>0</MMClips>
  <ScaleCrop>false</ScaleCrop>
  <HeadingPairs>
    <vt:vector size="4" baseType="variant">
      <vt:variant>
        <vt:lpstr>Thema</vt:lpstr>
      </vt:variant>
      <vt:variant>
        <vt:i4>1</vt:i4>
      </vt:variant>
      <vt:variant>
        <vt:lpstr>Diatitels</vt:lpstr>
      </vt:variant>
      <vt:variant>
        <vt:i4>29</vt:i4>
      </vt:variant>
    </vt:vector>
  </HeadingPairs>
  <TitlesOfParts>
    <vt:vector size="30" baseType="lpstr">
      <vt:lpstr>Trek</vt:lpstr>
      <vt:lpstr>PowerPoint-presentatie</vt:lpstr>
      <vt:lpstr>vraagstelling 1:   welke innovaties introduceren we in school vanuit het standpunt van de actieve betrokkenheid van de lerende kinderen ?</vt:lpstr>
      <vt:lpstr>vraagstelling 2:   welke kansen en prikkels worden aan de lerende kinderen geboden om zijn/haar ict-competenties te ontwikkelen ?</vt:lpstr>
      <vt:lpstr>PowerPoint-presentatie</vt:lpstr>
      <vt:lpstr>vraagstelling 3:   welke trajecten (ontwikkelingslijnen) waarborgt de school aan de lerende kinderen?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Een gewaarborgd ict-aanbod  in de school voor de toekomst</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ICT-HOME</dc:creator>
  <cp:lastModifiedBy>ICT-HOME</cp:lastModifiedBy>
  <cp:revision>695</cp:revision>
  <dcterms:created xsi:type="dcterms:W3CDTF">2010-01-08T13:44:48Z</dcterms:created>
  <dcterms:modified xsi:type="dcterms:W3CDTF">2011-06-06T18:07:39Z</dcterms:modified>
</cp:coreProperties>
</file>